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817ffdb35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c3110845f4ca3"/>
  </p:sldMasterIdLst>
  <p:sldIdLst>
    <p:sldId xmlns:r="http://schemas.openxmlformats.org/officeDocument/2006/relationships" id="256" r:id="R08baf7b431a2437f"/>
    <p:sldId xmlns:r="http://schemas.openxmlformats.org/officeDocument/2006/relationships" id="257" r:id="R1ff5577152834d14"/>
    <p:sldId xmlns:r="http://schemas.openxmlformats.org/officeDocument/2006/relationships" id="258" r:id="R038f677c7eed49b3"/>
    <p:sldId xmlns:r="http://schemas.openxmlformats.org/officeDocument/2006/relationships" id="259" r:id="Rc64da59a47cb461e"/>
    <p:sldId xmlns:r="http://schemas.openxmlformats.org/officeDocument/2006/relationships" id="260" r:id="R808103340c684458"/>
    <p:sldId xmlns:r="http://schemas.openxmlformats.org/officeDocument/2006/relationships" id="261" r:id="Rf57aa06a6b0449d7"/>
    <p:sldId xmlns:r="http://schemas.openxmlformats.org/officeDocument/2006/relationships" id="262" r:id="R63b5315fcf4a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c3110845f4ca3" /><Relationship Type="http://schemas.openxmlformats.org/officeDocument/2006/relationships/slide" Target="/ppt/slides/slide1.xml" Id="R08baf7b431a2437f" /><Relationship Type="http://schemas.openxmlformats.org/officeDocument/2006/relationships/slide" Target="/ppt/slides/slide2.xml" Id="R1ff5577152834d14" /><Relationship Type="http://schemas.openxmlformats.org/officeDocument/2006/relationships/slide" Target="/ppt/slides/slide3.xml" Id="R038f677c7eed49b3" /><Relationship Type="http://schemas.openxmlformats.org/officeDocument/2006/relationships/slide" Target="/ppt/slides/slide4.xml" Id="Rc64da59a47cb461e" /><Relationship Type="http://schemas.openxmlformats.org/officeDocument/2006/relationships/slide" Target="/ppt/slides/slide5.xml" Id="R808103340c684458" /><Relationship Type="http://schemas.openxmlformats.org/officeDocument/2006/relationships/slide" Target="/ppt/slides/slide6.xml" Id="Rf57aa06a6b0449d7" /><Relationship Type="http://schemas.openxmlformats.org/officeDocument/2006/relationships/slide" Target="/ppt/slides/slide7.xml" Id="R63b5315fcf4a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1aad65b75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1c62251c4784" /><Relationship Type="http://schemas.openxmlformats.org/officeDocument/2006/relationships/theme" Target="/ppt/slideMasters/theme/theme1.xml" Id="Rd2a4905d4711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01c62251c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46e33a19f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728f287e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096b636d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20dc49228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3395721d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bb7771ce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2ff9d076c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SKIPSINVEST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SKIPSINVEST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47 431 820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47 621 499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ERLING LARSEN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BJØRN LARSEN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ERLING LARSEN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