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7560cd3c0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ce5da4e084d97"/>
  </p:sldMasterIdLst>
  <p:sldIdLst>
    <p:sldId xmlns:r="http://schemas.openxmlformats.org/officeDocument/2006/relationships" id="256" r:id="R0586ae868b694798"/>
    <p:sldId xmlns:r="http://schemas.openxmlformats.org/officeDocument/2006/relationships" id="257" r:id="Rd1ec871afe294b69"/>
    <p:sldId xmlns:r="http://schemas.openxmlformats.org/officeDocument/2006/relationships" id="258" r:id="Rfc0a6431c98e4a28"/>
    <p:sldId xmlns:r="http://schemas.openxmlformats.org/officeDocument/2006/relationships" id="259" r:id="Rb2ddd37680aa4eef"/>
    <p:sldId xmlns:r="http://schemas.openxmlformats.org/officeDocument/2006/relationships" id="260" r:id="Rfb1173af14114ca9"/>
    <p:sldId xmlns:r="http://schemas.openxmlformats.org/officeDocument/2006/relationships" id="261" r:id="Rb68e58a6967944f5"/>
    <p:sldId xmlns:r="http://schemas.openxmlformats.org/officeDocument/2006/relationships" id="262" r:id="R857e8b989aee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ce5da4e084d97" /><Relationship Type="http://schemas.openxmlformats.org/officeDocument/2006/relationships/slide" Target="/ppt/slides/slide1.xml" Id="R0586ae868b694798" /><Relationship Type="http://schemas.openxmlformats.org/officeDocument/2006/relationships/slide" Target="/ppt/slides/slide2.xml" Id="Rd1ec871afe294b69" /><Relationship Type="http://schemas.openxmlformats.org/officeDocument/2006/relationships/slide" Target="/ppt/slides/slide3.xml" Id="Rfc0a6431c98e4a28" /><Relationship Type="http://schemas.openxmlformats.org/officeDocument/2006/relationships/slide" Target="/ppt/slides/slide4.xml" Id="Rb2ddd37680aa4eef" /><Relationship Type="http://schemas.openxmlformats.org/officeDocument/2006/relationships/slide" Target="/ppt/slides/slide5.xml" Id="Rfb1173af14114ca9" /><Relationship Type="http://schemas.openxmlformats.org/officeDocument/2006/relationships/slide" Target="/ppt/slides/slide6.xml" Id="Rb68e58a6967944f5" /><Relationship Type="http://schemas.openxmlformats.org/officeDocument/2006/relationships/slide" Target="/ppt/slides/slide7.xml" Id="R857e8b989aee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8b400ced3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b287e4254854" /><Relationship Type="http://schemas.openxmlformats.org/officeDocument/2006/relationships/theme" Target="/ppt/slideMasters/theme/theme1.xml" Id="R0424ec2026bf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8b287e425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980eda6f1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53c969ab148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774a5bee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3f46dc1a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71f72149447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39cf797fc4c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faeee96b2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