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768a5f3dfd4e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c7c1e991524300"/>
  </p:sldMasterIdLst>
  <p:sldIdLst>
    <p:sldId xmlns:r="http://schemas.openxmlformats.org/officeDocument/2006/relationships" id="256" r:id="R829cdc7e1d6949fa"/>
    <p:sldId xmlns:r="http://schemas.openxmlformats.org/officeDocument/2006/relationships" id="257" r:id="R504b2e22dba54104"/>
    <p:sldId xmlns:r="http://schemas.openxmlformats.org/officeDocument/2006/relationships" id="258" r:id="R6c1252a23d0a4f54"/>
    <p:sldId xmlns:r="http://schemas.openxmlformats.org/officeDocument/2006/relationships" id="259" r:id="R5acc30f5a7fd48ee"/>
    <p:sldId xmlns:r="http://schemas.openxmlformats.org/officeDocument/2006/relationships" id="260" r:id="Rb1d9638ddf59405b"/>
    <p:sldId xmlns:r="http://schemas.openxmlformats.org/officeDocument/2006/relationships" id="261" r:id="R1e56cb38b9004f73"/>
    <p:sldId xmlns:r="http://schemas.openxmlformats.org/officeDocument/2006/relationships" id="262" r:id="R107962957fc642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7c1e991524300" /><Relationship Type="http://schemas.openxmlformats.org/officeDocument/2006/relationships/slide" Target="/ppt/slides/slide1.xml" Id="R829cdc7e1d6949fa" /><Relationship Type="http://schemas.openxmlformats.org/officeDocument/2006/relationships/slide" Target="/ppt/slides/slide2.xml" Id="R504b2e22dba54104" /><Relationship Type="http://schemas.openxmlformats.org/officeDocument/2006/relationships/slide" Target="/ppt/slides/slide3.xml" Id="R6c1252a23d0a4f54" /><Relationship Type="http://schemas.openxmlformats.org/officeDocument/2006/relationships/slide" Target="/ppt/slides/slide4.xml" Id="R5acc30f5a7fd48ee" /><Relationship Type="http://schemas.openxmlformats.org/officeDocument/2006/relationships/slide" Target="/ppt/slides/slide5.xml" Id="Rb1d9638ddf59405b" /><Relationship Type="http://schemas.openxmlformats.org/officeDocument/2006/relationships/slide" Target="/ppt/slides/slide6.xml" Id="R1e56cb38b9004f73" /><Relationship Type="http://schemas.openxmlformats.org/officeDocument/2006/relationships/slide" Target="/ppt/slides/slide7.xml" Id="R107962957fc642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fd74a8ba0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efaa9d4734420" /><Relationship Type="http://schemas.openxmlformats.org/officeDocument/2006/relationships/theme" Target="/ppt/slideMasters/theme/theme1.xml" Id="Re3a0e74f389142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0efaa9d47344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05898013246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37f3d19ba41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2523b92ee47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62e392514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05a2982cd47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74ddbb4fc4b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259ee50c047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GEOMECH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GEOMECH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1 055 249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KEANEY GEMMA MARIA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