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946402156f0436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325d09dd5514cb6"/>
  </p:sldMasterIdLst>
  <p:sldIdLst>
    <p:sldId xmlns:r="http://schemas.openxmlformats.org/officeDocument/2006/relationships" id="256" r:id="Rbed13d6832284535"/>
    <p:sldId xmlns:r="http://schemas.openxmlformats.org/officeDocument/2006/relationships" id="257" r:id="Ra0ffc4e9b81c4b7d"/>
    <p:sldId xmlns:r="http://schemas.openxmlformats.org/officeDocument/2006/relationships" id="258" r:id="R2c2fabbf9c8a412e"/>
    <p:sldId xmlns:r="http://schemas.openxmlformats.org/officeDocument/2006/relationships" id="259" r:id="R6dc6c0056fb74488"/>
    <p:sldId xmlns:r="http://schemas.openxmlformats.org/officeDocument/2006/relationships" id="260" r:id="Rcd1fa4ae5b64498e"/>
    <p:sldId xmlns:r="http://schemas.openxmlformats.org/officeDocument/2006/relationships" id="261" r:id="R4118eed5420644b5"/>
    <p:sldId xmlns:r="http://schemas.openxmlformats.org/officeDocument/2006/relationships" id="262" r:id="R45ac127573a5443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325d09dd5514cb6" /><Relationship Type="http://schemas.openxmlformats.org/officeDocument/2006/relationships/slide" Target="/ppt/slides/slide1.xml" Id="Rbed13d6832284535" /><Relationship Type="http://schemas.openxmlformats.org/officeDocument/2006/relationships/slide" Target="/ppt/slides/slide2.xml" Id="Ra0ffc4e9b81c4b7d" /><Relationship Type="http://schemas.openxmlformats.org/officeDocument/2006/relationships/slide" Target="/ppt/slides/slide3.xml" Id="R2c2fabbf9c8a412e" /><Relationship Type="http://schemas.openxmlformats.org/officeDocument/2006/relationships/slide" Target="/ppt/slides/slide4.xml" Id="R6dc6c0056fb74488" /><Relationship Type="http://schemas.openxmlformats.org/officeDocument/2006/relationships/slide" Target="/ppt/slides/slide5.xml" Id="Rcd1fa4ae5b64498e" /><Relationship Type="http://schemas.openxmlformats.org/officeDocument/2006/relationships/slide" Target="/ppt/slides/slide6.xml" Id="R4118eed5420644b5" /><Relationship Type="http://schemas.openxmlformats.org/officeDocument/2006/relationships/slide" Target="/ppt/slides/slide7.xml" Id="R45ac127573a5443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6c6a3b86e5f4eb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c5c9d58310451c" /><Relationship Type="http://schemas.openxmlformats.org/officeDocument/2006/relationships/theme" Target="/ppt/slideMasters/theme/theme1.xml" Id="R376a8ffe84b24d5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fc5c9d58310451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efc1b7ebca4a9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c8965d9a8741f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b81d656f6f4d7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3aee2aace64d7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793f2e7ff24c8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b9bd7c3610401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8f6ea57e02438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ASM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ASM INVEST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−319 305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868 080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58 024 096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58 214 030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MOEN ATLE STEN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Atle Moen, H0801, Suhms gate 34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0362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989 304 313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ASM INVEST AS</a:t>
            </a:r>
          </a:p>
        </p:txBody>
      </p:sp>
    </p:spTree>
  </p:cSld>
  <p:clrMapOvr>
    <a:masterClrMapping xmlns:a="http://schemas.openxmlformats.org/drawingml/2006/main"/>
  </p:clrMapOvr>
</p:sld>
</file>