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29b7cd1ece47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9f5e0bd98c4199"/>
  </p:sldMasterIdLst>
  <p:sldIdLst>
    <p:sldId xmlns:r="http://schemas.openxmlformats.org/officeDocument/2006/relationships" id="256" r:id="Rb98bcba421e04868"/>
    <p:sldId xmlns:r="http://schemas.openxmlformats.org/officeDocument/2006/relationships" id="257" r:id="R12d4e130aa0f460f"/>
    <p:sldId xmlns:r="http://schemas.openxmlformats.org/officeDocument/2006/relationships" id="258" r:id="Re900e21f549d4044"/>
    <p:sldId xmlns:r="http://schemas.openxmlformats.org/officeDocument/2006/relationships" id="259" r:id="R1d7deca1d4564d9a"/>
    <p:sldId xmlns:r="http://schemas.openxmlformats.org/officeDocument/2006/relationships" id="260" r:id="R3f3ed22c5ab847d1"/>
    <p:sldId xmlns:r="http://schemas.openxmlformats.org/officeDocument/2006/relationships" id="261" r:id="R26a030646f284b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9f5e0bd98c4199" /><Relationship Type="http://schemas.openxmlformats.org/officeDocument/2006/relationships/slide" Target="/ppt/slides/slide1.xml" Id="Rb98bcba421e04868" /><Relationship Type="http://schemas.openxmlformats.org/officeDocument/2006/relationships/slide" Target="/ppt/slides/slide2.xml" Id="R12d4e130aa0f460f" /><Relationship Type="http://schemas.openxmlformats.org/officeDocument/2006/relationships/slide" Target="/ppt/slides/slide3.xml" Id="Re900e21f549d4044" /><Relationship Type="http://schemas.openxmlformats.org/officeDocument/2006/relationships/slide" Target="/ppt/slides/slide4.xml" Id="R1d7deca1d4564d9a" /><Relationship Type="http://schemas.openxmlformats.org/officeDocument/2006/relationships/slide" Target="/ppt/slides/slide5.xml" Id="R3f3ed22c5ab847d1" /><Relationship Type="http://schemas.openxmlformats.org/officeDocument/2006/relationships/slide" Target="/ppt/slides/slide6.xml" Id="R26a030646f284b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fd5c5227f642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9d8f01edb43fb" /><Relationship Type="http://schemas.openxmlformats.org/officeDocument/2006/relationships/theme" Target="/ppt/slideMasters/theme/theme1.xml" Id="Rbea2bdcd51b744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9d8f01edb43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78c78081047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604ee75c749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8999f30a446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344a2a0ed43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4db8e200848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e5b8fc2814a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