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b989d72d6f40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a95d7d8fcf44c4"/>
  </p:sldMasterIdLst>
  <p:sldIdLst>
    <p:sldId xmlns:r="http://schemas.openxmlformats.org/officeDocument/2006/relationships" id="256" r:id="R8cc9ef7153854566"/>
    <p:sldId xmlns:r="http://schemas.openxmlformats.org/officeDocument/2006/relationships" id="257" r:id="R2d3144bd7b0a4269"/>
    <p:sldId xmlns:r="http://schemas.openxmlformats.org/officeDocument/2006/relationships" id="258" r:id="Rb9f5c0e3e83c4bf1"/>
    <p:sldId xmlns:r="http://schemas.openxmlformats.org/officeDocument/2006/relationships" id="259" r:id="R2f48c4deb1a949bf"/>
    <p:sldId xmlns:r="http://schemas.openxmlformats.org/officeDocument/2006/relationships" id="260" r:id="R6383429026ef4c73"/>
    <p:sldId xmlns:r="http://schemas.openxmlformats.org/officeDocument/2006/relationships" id="261" r:id="Rd8a2c7ffc7804303"/>
    <p:sldId xmlns:r="http://schemas.openxmlformats.org/officeDocument/2006/relationships" id="262" r:id="Re5a0f3c81d8b40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a95d7d8fcf44c4" /><Relationship Type="http://schemas.openxmlformats.org/officeDocument/2006/relationships/slide" Target="/ppt/slides/slide1.xml" Id="R8cc9ef7153854566" /><Relationship Type="http://schemas.openxmlformats.org/officeDocument/2006/relationships/slide" Target="/ppt/slides/slide2.xml" Id="R2d3144bd7b0a4269" /><Relationship Type="http://schemas.openxmlformats.org/officeDocument/2006/relationships/slide" Target="/ppt/slides/slide3.xml" Id="Rb9f5c0e3e83c4bf1" /><Relationship Type="http://schemas.openxmlformats.org/officeDocument/2006/relationships/slide" Target="/ppt/slides/slide4.xml" Id="R2f48c4deb1a949bf" /><Relationship Type="http://schemas.openxmlformats.org/officeDocument/2006/relationships/slide" Target="/ppt/slides/slide5.xml" Id="R6383429026ef4c73" /><Relationship Type="http://schemas.openxmlformats.org/officeDocument/2006/relationships/slide" Target="/ppt/slides/slide6.xml" Id="Rd8a2c7ffc7804303" /><Relationship Type="http://schemas.openxmlformats.org/officeDocument/2006/relationships/slide" Target="/ppt/slides/slide7.xml" Id="Re5a0f3c81d8b40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1d60e1168c41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843609eeb4177" /><Relationship Type="http://schemas.openxmlformats.org/officeDocument/2006/relationships/theme" Target="/ppt/slideMasters/theme/theme1.xml" Id="R99567b6658fd4e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0843609eeb41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6ab344a2345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af60eb8ad4c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e827a1eb94f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2bd4531124e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6ebd4bf2049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b929ed67741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980925b1940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SECURUS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SECURUS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1 246 336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2 951 370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80 376 197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83 219 831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SJURSEN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Vardeveien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SECURUS AS</a:t>
            </a:r>
          </a:p>
        </p:txBody>
      </p:sp>
    </p:spTree>
  </p:cSld>
  <p:clrMapOvr>
    <a:masterClrMapping xmlns:a="http://schemas.openxmlformats.org/drawingml/2006/main"/>
  </p:clrMapOvr>
</p:sld>
</file>