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b2a3b939a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adaec5a282452c"/>
  </p:sldMasterIdLst>
  <p:sldIdLst>
    <p:sldId xmlns:r="http://schemas.openxmlformats.org/officeDocument/2006/relationships" id="256" r:id="R53e51aeaac8640f8"/>
    <p:sldId xmlns:r="http://schemas.openxmlformats.org/officeDocument/2006/relationships" id="257" r:id="R03d4b26f89e94539"/>
    <p:sldId xmlns:r="http://schemas.openxmlformats.org/officeDocument/2006/relationships" id="258" r:id="R2fd146128fcc412d"/>
    <p:sldId xmlns:r="http://schemas.openxmlformats.org/officeDocument/2006/relationships" id="259" r:id="R0d1535b1897c417e"/>
    <p:sldId xmlns:r="http://schemas.openxmlformats.org/officeDocument/2006/relationships" id="260" r:id="R91d515252ffd4116"/>
    <p:sldId xmlns:r="http://schemas.openxmlformats.org/officeDocument/2006/relationships" id="261" r:id="R2d986aabd11a4976"/>
    <p:sldId xmlns:r="http://schemas.openxmlformats.org/officeDocument/2006/relationships" id="262" r:id="Rbf945c99b31441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daec5a282452c" /><Relationship Type="http://schemas.openxmlformats.org/officeDocument/2006/relationships/slide" Target="/ppt/slides/slide1.xml" Id="R53e51aeaac8640f8" /><Relationship Type="http://schemas.openxmlformats.org/officeDocument/2006/relationships/slide" Target="/ppt/slides/slide2.xml" Id="R03d4b26f89e94539" /><Relationship Type="http://schemas.openxmlformats.org/officeDocument/2006/relationships/slide" Target="/ppt/slides/slide3.xml" Id="R2fd146128fcc412d" /><Relationship Type="http://schemas.openxmlformats.org/officeDocument/2006/relationships/slide" Target="/ppt/slides/slide4.xml" Id="R0d1535b1897c417e" /><Relationship Type="http://schemas.openxmlformats.org/officeDocument/2006/relationships/slide" Target="/ppt/slides/slide5.xml" Id="R91d515252ffd4116" /><Relationship Type="http://schemas.openxmlformats.org/officeDocument/2006/relationships/slide" Target="/ppt/slides/slide6.xml" Id="R2d986aabd11a4976" /><Relationship Type="http://schemas.openxmlformats.org/officeDocument/2006/relationships/slide" Target="/ppt/slides/slide7.xml" Id="Rbf945c99b31441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40f96269348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79ae3ba2542d7" /><Relationship Type="http://schemas.openxmlformats.org/officeDocument/2006/relationships/theme" Target="/ppt/slideMasters/theme/theme1.xml" Id="R2797c18a003442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79ae3ba25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b45502b57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48fe6e036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48fef6e1a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bde574b2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974c1b63a4e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d29202c72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c3fbae563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FOKUS NORDIC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FOKUS NORDIC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36 250 959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36 253 621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 NORWAY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FOKUS NORDIC NORWAY HOLDING AS</a:t>
            </a:r>
          </a:p>
        </p:txBody>
      </p:sp>
    </p:spTree>
  </p:cSld>
  <p:clrMapOvr>
    <a:masterClrMapping xmlns:a="http://schemas.openxmlformats.org/drawingml/2006/main"/>
  </p:clrMapOvr>
</p:sld>
</file>