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f23b3f406b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c4c5d640c44212"/>
  </p:sldMasterIdLst>
  <p:sldIdLst>
    <p:sldId xmlns:r="http://schemas.openxmlformats.org/officeDocument/2006/relationships" id="256" r:id="Rc192dd5893744bb2"/>
    <p:sldId xmlns:r="http://schemas.openxmlformats.org/officeDocument/2006/relationships" id="257" r:id="Raa715af352944fbd"/>
    <p:sldId xmlns:r="http://schemas.openxmlformats.org/officeDocument/2006/relationships" id="258" r:id="R9ac10b83fda148c7"/>
    <p:sldId xmlns:r="http://schemas.openxmlformats.org/officeDocument/2006/relationships" id="259" r:id="R2ce142c8b77c4364"/>
    <p:sldId xmlns:r="http://schemas.openxmlformats.org/officeDocument/2006/relationships" id="260" r:id="Rab6e12b8097c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4c5d640c44212" /><Relationship Type="http://schemas.openxmlformats.org/officeDocument/2006/relationships/slide" Target="/ppt/slides/slide1.xml" Id="Rc192dd5893744bb2" /><Relationship Type="http://schemas.openxmlformats.org/officeDocument/2006/relationships/slide" Target="/ppt/slides/slide2.xml" Id="Raa715af352944fbd" /><Relationship Type="http://schemas.openxmlformats.org/officeDocument/2006/relationships/slide" Target="/ppt/slides/slide3.xml" Id="R9ac10b83fda148c7" /><Relationship Type="http://schemas.openxmlformats.org/officeDocument/2006/relationships/slide" Target="/ppt/slides/slide4.xml" Id="R2ce142c8b77c4364" /><Relationship Type="http://schemas.openxmlformats.org/officeDocument/2006/relationships/slide" Target="/ppt/slides/slide5.xml" Id="Rab6e12b8097c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2f6322b65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53f3317b64f53" /><Relationship Type="http://schemas.openxmlformats.org/officeDocument/2006/relationships/theme" Target="/ppt/slideMasters/theme/theme1.xml" Id="R643ed5483776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b53f3317b64f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59f8ee0c2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a1ec77739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a7c755ecd49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4d1a39186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85b6f1d6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