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694e080d67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7e0ab7199c4cb8"/>
  </p:sldMasterIdLst>
  <p:sldIdLst>
    <p:sldId xmlns:r="http://schemas.openxmlformats.org/officeDocument/2006/relationships" id="256" r:id="Readf69fde7af40e9"/>
    <p:sldId xmlns:r="http://schemas.openxmlformats.org/officeDocument/2006/relationships" id="257" r:id="R5e4746db4a9a45ac"/>
    <p:sldId xmlns:r="http://schemas.openxmlformats.org/officeDocument/2006/relationships" id="258" r:id="Rfcba575f4d0e401a"/>
    <p:sldId xmlns:r="http://schemas.openxmlformats.org/officeDocument/2006/relationships" id="259" r:id="Rb5ac56ab80dd4fac"/>
    <p:sldId xmlns:r="http://schemas.openxmlformats.org/officeDocument/2006/relationships" id="260" r:id="R8184d801af814dcb"/>
    <p:sldId xmlns:r="http://schemas.openxmlformats.org/officeDocument/2006/relationships" id="261" r:id="R7213b2f09af04cae"/>
    <p:sldId xmlns:r="http://schemas.openxmlformats.org/officeDocument/2006/relationships" id="262" r:id="R41aa26e65d2642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e0ab7199c4cb8" /><Relationship Type="http://schemas.openxmlformats.org/officeDocument/2006/relationships/slide" Target="/ppt/slides/slide1.xml" Id="Readf69fde7af40e9" /><Relationship Type="http://schemas.openxmlformats.org/officeDocument/2006/relationships/slide" Target="/ppt/slides/slide2.xml" Id="R5e4746db4a9a45ac" /><Relationship Type="http://schemas.openxmlformats.org/officeDocument/2006/relationships/slide" Target="/ppt/slides/slide3.xml" Id="Rfcba575f4d0e401a" /><Relationship Type="http://schemas.openxmlformats.org/officeDocument/2006/relationships/slide" Target="/ppt/slides/slide4.xml" Id="Rb5ac56ab80dd4fac" /><Relationship Type="http://schemas.openxmlformats.org/officeDocument/2006/relationships/slide" Target="/ppt/slides/slide5.xml" Id="R8184d801af814dcb" /><Relationship Type="http://schemas.openxmlformats.org/officeDocument/2006/relationships/slide" Target="/ppt/slides/slide6.xml" Id="R7213b2f09af04cae" /><Relationship Type="http://schemas.openxmlformats.org/officeDocument/2006/relationships/slide" Target="/ppt/slides/slide7.xml" Id="R41aa26e65d2642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17349d6d543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a3eb5552c447d" /><Relationship Type="http://schemas.openxmlformats.org/officeDocument/2006/relationships/theme" Target="/ppt/slideMasters/theme/theme1.xml" Id="R255467d522b343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a3eb5552c44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e1a265444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a0b6b1f69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ffa595044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9ebd1e2314f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c398ea52c4d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78e0eee714b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9edac59e41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