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33f95c7a8247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bf367cf8654b1d"/>
  </p:sldMasterIdLst>
  <p:sldIdLst>
    <p:sldId xmlns:r="http://schemas.openxmlformats.org/officeDocument/2006/relationships" id="256" r:id="R975e3de058f3460d"/>
    <p:sldId xmlns:r="http://schemas.openxmlformats.org/officeDocument/2006/relationships" id="257" r:id="Rc6e2c401b9464102"/>
    <p:sldId xmlns:r="http://schemas.openxmlformats.org/officeDocument/2006/relationships" id="258" r:id="R67719122bc264d89"/>
    <p:sldId xmlns:r="http://schemas.openxmlformats.org/officeDocument/2006/relationships" id="259" r:id="R8c804c92cb2e4eff"/>
    <p:sldId xmlns:r="http://schemas.openxmlformats.org/officeDocument/2006/relationships" id="260" r:id="Rb86ecf7f40024200"/>
    <p:sldId xmlns:r="http://schemas.openxmlformats.org/officeDocument/2006/relationships" id="261" r:id="Rfc1b75c6ee5e4980"/>
    <p:sldId xmlns:r="http://schemas.openxmlformats.org/officeDocument/2006/relationships" id="262" r:id="Rc94a0679ae214c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f367cf8654b1d" /><Relationship Type="http://schemas.openxmlformats.org/officeDocument/2006/relationships/slide" Target="/ppt/slides/slide1.xml" Id="R975e3de058f3460d" /><Relationship Type="http://schemas.openxmlformats.org/officeDocument/2006/relationships/slide" Target="/ppt/slides/slide2.xml" Id="Rc6e2c401b9464102" /><Relationship Type="http://schemas.openxmlformats.org/officeDocument/2006/relationships/slide" Target="/ppt/slides/slide3.xml" Id="R67719122bc264d89" /><Relationship Type="http://schemas.openxmlformats.org/officeDocument/2006/relationships/slide" Target="/ppt/slides/slide4.xml" Id="R8c804c92cb2e4eff" /><Relationship Type="http://schemas.openxmlformats.org/officeDocument/2006/relationships/slide" Target="/ppt/slides/slide5.xml" Id="Rb86ecf7f40024200" /><Relationship Type="http://schemas.openxmlformats.org/officeDocument/2006/relationships/slide" Target="/ppt/slides/slide6.xml" Id="Rfc1b75c6ee5e4980" /><Relationship Type="http://schemas.openxmlformats.org/officeDocument/2006/relationships/slide" Target="/ppt/slides/slide7.xml" Id="Rc94a0679ae214c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5ea1413ab43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8f1caa40c4bf4" /><Relationship Type="http://schemas.openxmlformats.org/officeDocument/2006/relationships/theme" Target="/ppt/slideMasters/theme/theme1.xml" Id="R3397b693e7b940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e8f1caa40c4b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d0d4f1ee348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39618f50a49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96db1b13940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0179108964e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085259b164d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fdd52cbbf41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eeb22573445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SPITZE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SPITZE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21 422 305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22 231 448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LANGETEIG BJARNE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Moringvegen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