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a40ebb3b15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817873cd54308"/>
  </p:sldMasterIdLst>
  <p:sldIdLst>
    <p:sldId xmlns:r="http://schemas.openxmlformats.org/officeDocument/2006/relationships" id="256" r:id="Redd3a9db58a44443"/>
    <p:sldId xmlns:r="http://schemas.openxmlformats.org/officeDocument/2006/relationships" id="257" r:id="R710dd46065de40cc"/>
    <p:sldId xmlns:r="http://schemas.openxmlformats.org/officeDocument/2006/relationships" id="258" r:id="R1e4ddafc431447db"/>
    <p:sldId xmlns:r="http://schemas.openxmlformats.org/officeDocument/2006/relationships" id="259" r:id="Rf9ebe27de9d24c92"/>
    <p:sldId xmlns:r="http://schemas.openxmlformats.org/officeDocument/2006/relationships" id="260" r:id="R21fb934237d34779"/>
    <p:sldId xmlns:r="http://schemas.openxmlformats.org/officeDocument/2006/relationships" id="261" r:id="R9409d11d4fb3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817873cd54308" /><Relationship Type="http://schemas.openxmlformats.org/officeDocument/2006/relationships/slide" Target="/ppt/slides/slide1.xml" Id="Redd3a9db58a44443" /><Relationship Type="http://schemas.openxmlformats.org/officeDocument/2006/relationships/slide" Target="/ppt/slides/slide2.xml" Id="R710dd46065de40cc" /><Relationship Type="http://schemas.openxmlformats.org/officeDocument/2006/relationships/slide" Target="/ppt/slides/slide3.xml" Id="R1e4ddafc431447db" /><Relationship Type="http://schemas.openxmlformats.org/officeDocument/2006/relationships/slide" Target="/ppt/slides/slide4.xml" Id="Rf9ebe27de9d24c92" /><Relationship Type="http://schemas.openxmlformats.org/officeDocument/2006/relationships/slide" Target="/ppt/slides/slide5.xml" Id="R21fb934237d34779" /><Relationship Type="http://schemas.openxmlformats.org/officeDocument/2006/relationships/slide" Target="/ppt/slides/slide6.xml" Id="R9409d11d4fb3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e922b4a0f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b064c0cd41c9" /><Relationship Type="http://schemas.openxmlformats.org/officeDocument/2006/relationships/theme" Target="/ppt/slideMasters/theme/theme1.xml" Id="R1fd8d554b674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eb064c0cd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322c26cf6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f197fdb6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4139867fb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4bf5ecbf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8b3734f047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0e3eee3947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