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11e4ba7d6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c94b544c24f6f"/>
  </p:sldMasterIdLst>
  <p:sldIdLst>
    <p:sldId xmlns:r="http://schemas.openxmlformats.org/officeDocument/2006/relationships" id="256" r:id="R6beeb15adc574e88"/>
    <p:sldId xmlns:r="http://schemas.openxmlformats.org/officeDocument/2006/relationships" id="257" r:id="R2ca9c09810d14ebe"/>
    <p:sldId xmlns:r="http://schemas.openxmlformats.org/officeDocument/2006/relationships" id="258" r:id="R8286f100eca34f54"/>
    <p:sldId xmlns:r="http://schemas.openxmlformats.org/officeDocument/2006/relationships" id="259" r:id="R982673b4a6774962"/>
    <p:sldId xmlns:r="http://schemas.openxmlformats.org/officeDocument/2006/relationships" id="260" r:id="R0dd55417f8c8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c94b544c24f6f" /><Relationship Type="http://schemas.openxmlformats.org/officeDocument/2006/relationships/slide" Target="/ppt/slides/slide1.xml" Id="R6beeb15adc574e88" /><Relationship Type="http://schemas.openxmlformats.org/officeDocument/2006/relationships/slide" Target="/ppt/slides/slide2.xml" Id="R2ca9c09810d14ebe" /><Relationship Type="http://schemas.openxmlformats.org/officeDocument/2006/relationships/slide" Target="/ppt/slides/slide3.xml" Id="R8286f100eca34f54" /><Relationship Type="http://schemas.openxmlformats.org/officeDocument/2006/relationships/slide" Target="/ppt/slides/slide4.xml" Id="R982673b4a6774962" /><Relationship Type="http://schemas.openxmlformats.org/officeDocument/2006/relationships/slide" Target="/ppt/slides/slide5.xml" Id="R0dd55417f8c8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8a3d79621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877839e824d5a" /><Relationship Type="http://schemas.openxmlformats.org/officeDocument/2006/relationships/theme" Target="/ppt/slideMasters/theme/theme1.xml" Id="R803c85ae7c254c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877839e824d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fd15a1dd24d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d98347fb42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71f7e38e6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4ccca4dd4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268efe06d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