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e44ed5fdde40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2b8d19c95d4880"/>
  </p:sldMasterIdLst>
  <p:sldIdLst>
    <p:sldId xmlns:r="http://schemas.openxmlformats.org/officeDocument/2006/relationships" id="256" r:id="Rc0b9f49913a04c72"/>
    <p:sldId xmlns:r="http://schemas.openxmlformats.org/officeDocument/2006/relationships" id="257" r:id="Re3c2d243992f406e"/>
    <p:sldId xmlns:r="http://schemas.openxmlformats.org/officeDocument/2006/relationships" id="258" r:id="R41e0793e5b5d4b69"/>
    <p:sldId xmlns:r="http://schemas.openxmlformats.org/officeDocument/2006/relationships" id="259" r:id="R01b63ca08a3d4c18"/>
    <p:sldId xmlns:r="http://schemas.openxmlformats.org/officeDocument/2006/relationships" id="260" r:id="R1ba62972406a4574"/>
    <p:sldId xmlns:r="http://schemas.openxmlformats.org/officeDocument/2006/relationships" id="261" r:id="Ra55f9ac3d09e4245"/>
    <p:sldId xmlns:r="http://schemas.openxmlformats.org/officeDocument/2006/relationships" id="262" r:id="R84aad1a571b34a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2b8d19c95d4880" /><Relationship Type="http://schemas.openxmlformats.org/officeDocument/2006/relationships/slide" Target="/ppt/slides/slide1.xml" Id="Rc0b9f49913a04c72" /><Relationship Type="http://schemas.openxmlformats.org/officeDocument/2006/relationships/slide" Target="/ppt/slides/slide2.xml" Id="Re3c2d243992f406e" /><Relationship Type="http://schemas.openxmlformats.org/officeDocument/2006/relationships/slide" Target="/ppt/slides/slide3.xml" Id="R41e0793e5b5d4b69" /><Relationship Type="http://schemas.openxmlformats.org/officeDocument/2006/relationships/slide" Target="/ppt/slides/slide4.xml" Id="R01b63ca08a3d4c18" /><Relationship Type="http://schemas.openxmlformats.org/officeDocument/2006/relationships/slide" Target="/ppt/slides/slide5.xml" Id="R1ba62972406a4574" /><Relationship Type="http://schemas.openxmlformats.org/officeDocument/2006/relationships/slide" Target="/ppt/slides/slide6.xml" Id="Ra55f9ac3d09e4245" /><Relationship Type="http://schemas.openxmlformats.org/officeDocument/2006/relationships/slide" Target="/ppt/slides/slide7.xml" Id="R84aad1a571b34a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5adc037044b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0f9908ca84c8d" /><Relationship Type="http://schemas.openxmlformats.org/officeDocument/2006/relationships/theme" Target="/ppt/slideMasters/theme/theme1.xml" Id="Rf5f0ba0743464d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0f9908ca84c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b72dceca74a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ccd3ebc2040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1103170b243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81e0a566a46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45bb3d860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7155cc9cd43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d87c79cd94f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CANDIS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Hvalåsveien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