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f1986d7db145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f20f5ab2c746a2"/>
  </p:sldMasterIdLst>
  <p:sldIdLst>
    <p:sldId xmlns:r="http://schemas.openxmlformats.org/officeDocument/2006/relationships" id="256" r:id="Rb2d3275972a4415b"/>
    <p:sldId xmlns:r="http://schemas.openxmlformats.org/officeDocument/2006/relationships" id="257" r:id="R6987aa57346b4a4d"/>
    <p:sldId xmlns:r="http://schemas.openxmlformats.org/officeDocument/2006/relationships" id="258" r:id="R64e12d4f8d484c2c"/>
    <p:sldId xmlns:r="http://schemas.openxmlformats.org/officeDocument/2006/relationships" id="259" r:id="R43a02fd720704521"/>
    <p:sldId xmlns:r="http://schemas.openxmlformats.org/officeDocument/2006/relationships" id="260" r:id="Rc41e648e3b854e4f"/>
    <p:sldId xmlns:r="http://schemas.openxmlformats.org/officeDocument/2006/relationships" id="261" r:id="Rf369021b035647dc"/>
    <p:sldId xmlns:r="http://schemas.openxmlformats.org/officeDocument/2006/relationships" id="262" r:id="R46c002abcd744b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20f5ab2c746a2" /><Relationship Type="http://schemas.openxmlformats.org/officeDocument/2006/relationships/slide" Target="/ppt/slides/slide1.xml" Id="Rb2d3275972a4415b" /><Relationship Type="http://schemas.openxmlformats.org/officeDocument/2006/relationships/slide" Target="/ppt/slides/slide2.xml" Id="R6987aa57346b4a4d" /><Relationship Type="http://schemas.openxmlformats.org/officeDocument/2006/relationships/slide" Target="/ppt/slides/slide3.xml" Id="R64e12d4f8d484c2c" /><Relationship Type="http://schemas.openxmlformats.org/officeDocument/2006/relationships/slide" Target="/ppt/slides/slide4.xml" Id="R43a02fd720704521" /><Relationship Type="http://schemas.openxmlformats.org/officeDocument/2006/relationships/slide" Target="/ppt/slides/slide5.xml" Id="Rc41e648e3b854e4f" /><Relationship Type="http://schemas.openxmlformats.org/officeDocument/2006/relationships/slide" Target="/ppt/slides/slide6.xml" Id="Rf369021b035647dc" /><Relationship Type="http://schemas.openxmlformats.org/officeDocument/2006/relationships/slide" Target="/ppt/slides/slide7.xml" Id="R46c002abcd744b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3556d8bc04a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7eb7b016e4f5c" /><Relationship Type="http://schemas.openxmlformats.org/officeDocument/2006/relationships/theme" Target="/ppt/slideMasters/theme/theme1.xml" Id="R5256e61c94b34e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b7eb7b016e4f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35898c750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fda20dbcb45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488f3207f4c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9547cfa7844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ac4b2a13942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412bd07124b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b3599064c4a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AKSJEINVEST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158 172 140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Stenkjørerbakken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990 141 908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