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1c2c00acd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792fc17d34b0c"/>
  </p:sldMasterIdLst>
  <p:sldIdLst>
    <p:sldId xmlns:r="http://schemas.openxmlformats.org/officeDocument/2006/relationships" id="256" r:id="R96bf49d0a2b64c17"/>
    <p:sldId xmlns:r="http://schemas.openxmlformats.org/officeDocument/2006/relationships" id="257" r:id="R838424f67aa34040"/>
    <p:sldId xmlns:r="http://schemas.openxmlformats.org/officeDocument/2006/relationships" id="258" r:id="R0bebe004e2c34302"/>
    <p:sldId xmlns:r="http://schemas.openxmlformats.org/officeDocument/2006/relationships" id="259" r:id="Rabac91aa85824ef4"/>
    <p:sldId xmlns:r="http://schemas.openxmlformats.org/officeDocument/2006/relationships" id="260" r:id="R1016cc82559443b2"/>
    <p:sldId xmlns:r="http://schemas.openxmlformats.org/officeDocument/2006/relationships" id="261" r:id="Recc6ff8e07354074"/>
    <p:sldId xmlns:r="http://schemas.openxmlformats.org/officeDocument/2006/relationships" id="262" r:id="R80b35336d1f6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792fc17d34b0c" /><Relationship Type="http://schemas.openxmlformats.org/officeDocument/2006/relationships/slide" Target="/ppt/slides/slide1.xml" Id="R96bf49d0a2b64c17" /><Relationship Type="http://schemas.openxmlformats.org/officeDocument/2006/relationships/slide" Target="/ppt/slides/slide2.xml" Id="R838424f67aa34040" /><Relationship Type="http://schemas.openxmlformats.org/officeDocument/2006/relationships/slide" Target="/ppt/slides/slide3.xml" Id="R0bebe004e2c34302" /><Relationship Type="http://schemas.openxmlformats.org/officeDocument/2006/relationships/slide" Target="/ppt/slides/slide4.xml" Id="Rabac91aa85824ef4" /><Relationship Type="http://schemas.openxmlformats.org/officeDocument/2006/relationships/slide" Target="/ppt/slides/slide5.xml" Id="R1016cc82559443b2" /><Relationship Type="http://schemas.openxmlformats.org/officeDocument/2006/relationships/slide" Target="/ppt/slides/slide6.xml" Id="Recc6ff8e07354074" /><Relationship Type="http://schemas.openxmlformats.org/officeDocument/2006/relationships/slide" Target="/ppt/slides/slide7.xml" Id="R80b35336d1f6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c4f36d975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f69b7ff24af9" /><Relationship Type="http://schemas.openxmlformats.org/officeDocument/2006/relationships/theme" Target="/ppt/slideMasters/theme/theme1.xml" Id="R7203efd47f7f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5f69b7ff2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996abb8a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82589a3b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1c635193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4827080aa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e6d5b0290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10c109b1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8087971b7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