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b8379c54ce44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e8f4d4c214101"/>
  </p:sldMasterIdLst>
  <p:sldIdLst>
    <p:sldId xmlns:r="http://schemas.openxmlformats.org/officeDocument/2006/relationships" id="256" r:id="R6b96e97902cc46db"/>
    <p:sldId xmlns:r="http://schemas.openxmlformats.org/officeDocument/2006/relationships" id="257" r:id="Rfa154353d7874b49"/>
    <p:sldId xmlns:r="http://schemas.openxmlformats.org/officeDocument/2006/relationships" id="258" r:id="Rfb04d33f39604e85"/>
    <p:sldId xmlns:r="http://schemas.openxmlformats.org/officeDocument/2006/relationships" id="259" r:id="Rf47e282fbe354506"/>
    <p:sldId xmlns:r="http://schemas.openxmlformats.org/officeDocument/2006/relationships" id="260" r:id="R8d65110d056047c2"/>
    <p:sldId xmlns:r="http://schemas.openxmlformats.org/officeDocument/2006/relationships" id="261" r:id="R38445467c3354b30"/>
    <p:sldId xmlns:r="http://schemas.openxmlformats.org/officeDocument/2006/relationships" id="262" r:id="R87b4f13e82cb4e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e8f4d4c214101" /><Relationship Type="http://schemas.openxmlformats.org/officeDocument/2006/relationships/slide" Target="/ppt/slides/slide1.xml" Id="R6b96e97902cc46db" /><Relationship Type="http://schemas.openxmlformats.org/officeDocument/2006/relationships/slide" Target="/ppt/slides/slide2.xml" Id="Rfa154353d7874b49" /><Relationship Type="http://schemas.openxmlformats.org/officeDocument/2006/relationships/slide" Target="/ppt/slides/slide3.xml" Id="Rfb04d33f39604e85" /><Relationship Type="http://schemas.openxmlformats.org/officeDocument/2006/relationships/slide" Target="/ppt/slides/slide4.xml" Id="Rf47e282fbe354506" /><Relationship Type="http://schemas.openxmlformats.org/officeDocument/2006/relationships/slide" Target="/ppt/slides/slide5.xml" Id="R8d65110d056047c2" /><Relationship Type="http://schemas.openxmlformats.org/officeDocument/2006/relationships/slide" Target="/ppt/slides/slide6.xml" Id="R38445467c3354b30" /><Relationship Type="http://schemas.openxmlformats.org/officeDocument/2006/relationships/slide" Target="/ppt/slides/slide7.xml" Id="R87b4f13e82cb4e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8be19304f41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9834579d84ac7" /><Relationship Type="http://schemas.openxmlformats.org/officeDocument/2006/relationships/theme" Target="/ppt/slideMasters/theme/theme1.xml" Id="R2a954aa6afe24f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9834579d8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5586c00f0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9627576c74c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d9a032bc941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dc0e418d447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3e5b3ebcd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72d27f63e40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c658db9f04b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HIMO HOLDING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−779 356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6 093 412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INGEBORGRUD HÅVARD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Ormerudveien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17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havard@ingeborgrud.no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990 318 352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