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7531cd51a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3edadae3f4ae0"/>
  </p:sldMasterIdLst>
  <p:sldIdLst>
    <p:sldId xmlns:r="http://schemas.openxmlformats.org/officeDocument/2006/relationships" id="256" r:id="R74af371bfe814670"/>
    <p:sldId xmlns:r="http://schemas.openxmlformats.org/officeDocument/2006/relationships" id="257" r:id="R31ce795fe5354577"/>
    <p:sldId xmlns:r="http://schemas.openxmlformats.org/officeDocument/2006/relationships" id="258" r:id="R7a3fe8a6e61f4493"/>
    <p:sldId xmlns:r="http://schemas.openxmlformats.org/officeDocument/2006/relationships" id="259" r:id="Rabea2f05af514740"/>
    <p:sldId xmlns:r="http://schemas.openxmlformats.org/officeDocument/2006/relationships" id="260" r:id="Rb217d0bc119649dc"/>
    <p:sldId xmlns:r="http://schemas.openxmlformats.org/officeDocument/2006/relationships" id="261" r:id="Rb47421b3cabe431b"/>
    <p:sldId xmlns:r="http://schemas.openxmlformats.org/officeDocument/2006/relationships" id="262" r:id="R9c067a6023dd4e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3edadae3f4ae0" /><Relationship Type="http://schemas.openxmlformats.org/officeDocument/2006/relationships/slide" Target="/ppt/slides/slide1.xml" Id="R74af371bfe814670" /><Relationship Type="http://schemas.openxmlformats.org/officeDocument/2006/relationships/slide" Target="/ppt/slides/slide2.xml" Id="R31ce795fe5354577" /><Relationship Type="http://schemas.openxmlformats.org/officeDocument/2006/relationships/slide" Target="/ppt/slides/slide3.xml" Id="R7a3fe8a6e61f4493" /><Relationship Type="http://schemas.openxmlformats.org/officeDocument/2006/relationships/slide" Target="/ppt/slides/slide4.xml" Id="Rabea2f05af514740" /><Relationship Type="http://schemas.openxmlformats.org/officeDocument/2006/relationships/slide" Target="/ppt/slides/slide5.xml" Id="Rb217d0bc119649dc" /><Relationship Type="http://schemas.openxmlformats.org/officeDocument/2006/relationships/slide" Target="/ppt/slides/slide6.xml" Id="Rb47421b3cabe431b" /><Relationship Type="http://schemas.openxmlformats.org/officeDocument/2006/relationships/slide" Target="/ppt/slides/slide7.xml" Id="R9c067a6023dd4e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b1fc9e562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9d5064c5c44ef" /><Relationship Type="http://schemas.openxmlformats.org/officeDocument/2006/relationships/theme" Target="/ppt/slideMasters/theme/theme1.xml" Id="Rf46575a61bf94d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9d5064c5c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21a0bff5e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fd1723570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f01b3541c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5f502e36247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399673923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e0cd679e541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9e0d6939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