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7ca94c102743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c5e7ac52844ac3"/>
  </p:sldMasterIdLst>
  <p:sldIdLst>
    <p:sldId xmlns:r="http://schemas.openxmlformats.org/officeDocument/2006/relationships" id="256" r:id="Ra96e9fff151d4093"/>
    <p:sldId xmlns:r="http://schemas.openxmlformats.org/officeDocument/2006/relationships" id="257" r:id="R2126dad50f784014"/>
    <p:sldId xmlns:r="http://schemas.openxmlformats.org/officeDocument/2006/relationships" id="258" r:id="Reb4d14bc2bc44608"/>
    <p:sldId xmlns:r="http://schemas.openxmlformats.org/officeDocument/2006/relationships" id="259" r:id="Rf4dc8c032f604d80"/>
    <p:sldId xmlns:r="http://schemas.openxmlformats.org/officeDocument/2006/relationships" id="260" r:id="R6f63ad1b7f2e405d"/>
    <p:sldId xmlns:r="http://schemas.openxmlformats.org/officeDocument/2006/relationships" id="261" r:id="Rdd07e0b2fd1b4e42"/>
    <p:sldId xmlns:r="http://schemas.openxmlformats.org/officeDocument/2006/relationships" id="262" r:id="R55a75843ea9242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c5e7ac52844ac3" /><Relationship Type="http://schemas.openxmlformats.org/officeDocument/2006/relationships/slide" Target="/ppt/slides/slide1.xml" Id="Ra96e9fff151d4093" /><Relationship Type="http://schemas.openxmlformats.org/officeDocument/2006/relationships/slide" Target="/ppt/slides/slide2.xml" Id="R2126dad50f784014" /><Relationship Type="http://schemas.openxmlformats.org/officeDocument/2006/relationships/slide" Target="/ppt/slides/slide3.xml" Id="Reb4d14bc2bc44608" /><Relationship Type="http://schemas.openxmlformats.org/officeDocument/2006/relationships/slide" Target="/ppt/slides/slide4.xml" Id="Rf4dc8c032f604d80" /><Relationship Type="http://schemas.openxmlformats.org/officeDocument/2006/relationships/slide" Target="/ppt/slides/slide5.xml" Id="R6f63ad1b7f2e405d" /><Relationship Type="http://schemas.openxmlformats.org/officeDocument/2006/relationships/slide" Target="/ppt/slides/slide6.xml" Id="Rdd07e0b2fd1b4e42" /><Relationship Type="http://schemas.openxmlformats.org/officeDocument/2006/relationships/slide" Target="/ppt/slides/slide7.xml" Id="R55a75843ea9242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62af9345014c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70aef27f34bb3" /><Relationship Type="http://schemas.openxmlformats.org/officeDocument/2006/relationships/theme" Target="/ppt/slideMasters/theme/theme1.xml" Id="Raa57c1bc1a2f4a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470aef27f34b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a2f3d20ef48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20666443b44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93032fef741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5e664c43b41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0702cf4174f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a33e4163a4d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f98e094554a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HALDEN BOLIGSENTER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 BOLIGSENTER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11 987 142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746 312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645 451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3 149 283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5 734 904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 BOLIGBYGGELAG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Busterudgata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1776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21 37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990 451 613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