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b0ee23a7f8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a2eeb84ed4bc7"/>
  </p:sldMasterIdLst>
  <p:sldIdLst>
    <p:sldId xmlns:r="http://schemas.openxmlformats.org/officeDocument/2006/relationships" id="256" r:id="R5c1ec44ee6be4141"/>
    <p:sldId xmlns:r="http://schemas.openxmlformats.org/officeDocument/2006/relationships" id="257" r:id="Ra5ddb1a9a4d54d03"/>
    <p:sldId xmlns:r="http://schemas.openxmlformats.org/officeDocument/2006/relationships" id="258" r:id="R22fe970b97ad4f79"/>
    <p:sldId xmlns:r="http://schemas.openxmlformats.org/officeDocument/2006/relationships" id="259" r:id="R0b9993bcda364867"/>
    <p:sldId xmlns:r="http://schemas.openxmlformats.org/officeDocument/2006/relationships" id="260" r:id="Rd34113c0a3f74933"/>
    <p:sldId xmlns:r="http://schemas.openxmlformats.org/officeDocument/2006/relationships" id="261" r:id="R00bf45edb8d9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a2eeb84ed4bc7" /><Relationship Type="http://schemas.openxmlformats.org/officeDocument/2006/relationships/slide" Target="/ppt/slides/slide1.xml" Id="R5c1ec44ee6be4141" /><Relationship Type="http://schemas.openxmlformats.org/officeDocument/2006/relationships/slide" Target="/ppt/slides/slide2.xml" Id="Ra5ddb1a9a4d54d03" /><Relationship Type="http://schemas.openxmlformats.org/officeDocument/2006/relationships/slide" Target="/ppt/slides/slide3.xml" Id="R22fe970b97ad4f79" /><Relationship Type="http://schemas.openxmlformats.org/officeDocument/2006/relationships/slide" Target="/ppt/slides/slide4.xml" Id="R0b9993bcda364867" /><Relationship Type="http://schemas.openxmlformats.org/officeDocument/2006/relationships/slide" Target="/ppt/slides/slide5.xml" Id="Rd34113c0a3f74933" /><Relationship Type="http://schemas.openxmlformats.org/officeDocument/2006/relationships/slide" Target="/ppt/slides/slide6.xml" Id="R00bf45edb8d9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03256f910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5ceeafd3f4098" /><Relationship Type="http://schemas.openxmlformats.org/officeDocument/2006/relationships/theme" Target="/ppt/slideMasters/theme/theme1.xml" Id="R4c2f609f51eb49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5ceeafd3f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f39c64bcb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d20a5705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c75849139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95b0dc1b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19808d6a1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d591b6bbc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