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a7736945554b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62a6ee60d24df5"/>
  </p:sldMasterIdLst>
  <p:sldIdLst>
    <p:sldId xmlns:r="http://schemas.openxmlformats.org/officeDocument/2006/relationships" id="256" r:id="R3757212618b04efb"/>
    <p:sldId xmlns:r="http://schemas.openxmlformats.org/officeDocument/2006/relationships" id="257" r:id="R7b31225689404a59"/>
    <p:sldId xmlns:r="http://schemas.openxmlformats.org/officeDocument/2006/relationships" id="258" r:id="R951f913fa6e649ef"/>
    <p:sldId xmlns:r="http://schemas.openxmlformats.org/officeDocument/2006/relationships" id="259" r:id="Reae863a7c5a540d3"/>
    <p:sldId xmlns:r="http://schemas.openxmlformats.org/officeDocument/2006/relationships" id="260" r:id="R115713d2abe340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62a6ee60d24df5" /><Relationship Type="http://schemas.openxmlformats.org/officeDocument/2006/relationships/slide" Target="/ppt/slides/slide1.xml" Id="R3757212618b04efb" /><Relationship Type="http://schemas.openxmlformats.org/officeDocument/2006/relationships/slide" Target="/ppt/slides/slide2.xml" Id="R7b31225689404a59" /><Relationship Type="http://schemas.openxmlformats.org/officeDocument/2006/relationships/slide" Target="/ppt/slides/slide3.xml" Id="R951f913fa6e649ef" /><Relationship Type="http://schemas.openxmlformats.org/officeDocument/2006/relationships/slide" Target="/ppt/slides/slide4.xml" Id="Reae863a7c5a540d3" /><Relationship Type="http://schemas.openxmlformats.org/officeDocument/2006/relationships/slide" Target="/ppt/slides/slide5.xml" Id="R115713d2abe340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ac124c5bc04a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615c7c8c34f81" /><Relationship Type="http://schemas.openxmlformats.org/officeDocument/2006/relationships/theme" Target="/ppt/slideMasters/theme/theme1.xml" Id="Re7aaf4d2a0ab4b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a615c7c8c34f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84938d6e84a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6be90330f46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5d172947f49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810856f654b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4d3497a9749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HALLHEIMSLIEN 10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