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9c1e53bc344f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427d6eb7aa42ce"/>
  </p:sldMasterIdLst>
  <p:sldIdLst>
    <p:sldId xmlns:r="http://schemas.openxmlformats.org/officeDocument/2006/relationships" id="256" r:id="R9f3a002becf14851"/>
    <p:sldId xmlns:r="http://schemas.openxmlformats.org/officeDocument/2006/relationships" id="257" r:id="R754d03015688462f"/>
    <p:sldId xmlns:r="http://schemas.openxmlformats.org/officeDocument/2006/relationships" id="258" r:id="Ra0afdf93bd514df7"/>
    <p:sldId xmlns:r="http://schemas.openxmlformats.org/officeDocument/2006/relationships" id="259" r:id="R5afeb7d9d3234c63"/>
    <p:sldId xmlns:r="http://schemas.openxmlformats.org/officeDocument/2006/relationships" id="260" r:id="R73eb408f9060401d"/>
    <p:sldId xmlns:r="http://schemas.openxmlformats.org/officeDocument/2006/relationships" id="261" r:id="Rf4e93fa673b64c5b"/>
    <p:sldId xmlns:r="http://schemas.openxmlformats.org/officeDocument/2006/relationships" id="262" r:id="R3e1665bc6a1d4e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427d6eb7aa42ce" /><Relationship Type="http://schemas.openxmlformats.org/officeDocument/2006/relationships/slide" Target="/ppt/slides/slide1.xml" Id="R9f3a002becf14851" /><Relationship Type="http://schemas.openxmlformats.org/officeDocument/2006/relationships/slide" Target="/ppt/slides/slide2.xml" Id="R754d03015688462f" /><Relationship Type="http://schemas.openxmlformats.org/officeDocument/2006/relationships/slide" Target="/ppt/slides/slide3.xml" Id="Ra0afdf93bd514df7" /><Relationship Type="http://schemas.openxmlformats.org/officeDocument/2006/relationships/slide" Target="/ppt/slides/slide4.xml" Id="R5afeb7d9d3234c63" /><Relationship Type="http://schemas.openxmlformats.org/officeDocument/2006/relationships/slide" Target="/ppt/slides/slide5.xml" Id="R73eb408f9060401d" /><Relationship Type="http://schemas.openxmlformats.org/officeDocument/2006/relationships/slide" Target="/ppt/slides/slide6.xml" Id="Rf4e93fa673b64c5b" /><Relationship Type="http://schemas.openxmlformats.org/officeDocument/2006/relationships/slide" Target="/ppt/slides/slide7.xml" Id="R3e1665bc6a1d4e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e2937813174d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6d1647f9c44e9" /><Relationship Type="http://schemas.openxmlformats.org/officeDocument/2006/relationships/theme" Target="/ppt/slideMasters/theme/theme1.xml" Id="Rc913e5eadb9640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56d1647f9c44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554cff37a4d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6d015fd944e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a8a6fec524b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23c909b2748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2dcde7efc42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966c8b42743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b356935b54f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COLLECTOR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COLLECTOR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COLLECTOR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COLLECTOR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COLLECTOR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COLLECTOR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2 645 818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12 754 597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12 772 667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COLLECTOR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GRØNSTRAND NIKLAS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COLLECTOR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Jernbaneveien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990 482 713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COLLECTOR AS</a:t>
            </a:r>
          </a:p>
        </p:txBody>
      </p:sp>
    </p:spTree>
  </p:cSld>
  <p:clrMapOvr>
    <a:masterClrMapping xmlns:a="http://schemas.openxmlformats.org/drawingml/2006/main"/>
  </p:clrMapOvr>
</p:sld>
</file>