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224ef8997f46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22a6cfa61547e7"/>
  </p:sldMasterIdLst>
  <p:sldIdLst>
    <p:sldId xmlns:r="http://schemas.openxmlformats.org/officeDocument/2006/relationships" id="256" r:id="R7a580a43d9704d7f"/>
    <p:sldId xmlns:r="http://schemas.openxmlformats.org/officeDocument/2006/relationships" id="257" r:id="R374837c896ee4ad8"/>
    <p:sldId xmlns:r="http://schemas.openxmlformats.org/officeDocument/2006/relationships" id="258" r:id="R18179e94b1874f71"/>
    <p:sldId xmlns:r="http://schemas.openxmlformats.org/officeDocument/2006/relationships" id="259" r:id="Rbf9230a12e724be4"/>
    <p:sldId xmlns:r="http://schemas.openxmlformats.org/officeDocument/2006/relationships" id="260" r:id="R3f6fb77102a24f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22a6cfa61547e7" /><Relationship Type="http://schemas.openxmlformats.org/officeDocument/2006/relationships/slide" Target="/ppt/slides/slide1.xml" Id="R7a580a43d9704d7f" /><Relationship Type="http://schemas.openxmlformats.org/officeDocument/2006/relationships/slide" Target="/ppt/slides/slide2.xml" Id="R374837c896ee4ad8" /><Relationship Type="http://schemas.openxmlformats.org/officeDocument/2006/relationships/slide" Target="/ppt/slides/slide3.xml" Id="R18179e94b1874f71" /><Relationship Type="http://schemas.openxmlformats.org/officeDocument/2006/relationships/slide" Target="/ppt/slides/slide4.xml" Id="Rbf9230a12e724be4" /><Relationship Type="http://schemas.openxmlformats.org/officeDocument/2006/relationships/slide" Target="/ppt/slides/slide5.xml" Id="R3f6fb77102a24f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4c855511c640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40c00e2a748da" /><Relationship Type="http://schemas.openxmlformats.org/officeDocument/2006/relationships/theme" Target="/ppt/slideMasters/theme/theme1.xml" Id="R51b59885115744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740c00e2a748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1b66b6eec4e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211b0138240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c5ebe0f924f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d1c31ccde44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92c6d82f54c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MELKEVEIEN 7B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MELKEVEIEN 7B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