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75bacc7fc1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9ae76a8e84607"/>
  </p:sldMasterIdLst>
  <p:sldIdLst>
    <p:sldId xmlns:r="http://schemas.openxmlformats.org/officeDocument/2006/relationships" id="256" r:id="R345984f2a2ab42ca"/>
    <p:sldId xmlns:r="http://schemas.openxmlformats.org/officeDocument/2006/relationships" id="257" r:id="Rdf12d49613e04d96"/>
    <p:sldId xmlns:r="http://schemas.openxmlformats.org/officeDocument/2006/relationships" id="258" r:id="Rc92bf4b09c324ab4"/>
    <p:sldId xmlns:r="http://schemas.openxmlformats.org/officeDocument/2006/relationships" id="259" r:id="R73a4ac44b81d4d1f"/>
    <p:sldId xmlns:r="http://schemas.openxmlformats.org/officeDocument/2006/relationships" id="260" r:id="Rcf60a91d18eb4d31"/>
    <p:sldId xmlns:r="http://schemas.openxmlformats.org/officeDocument/2006/relationships" id="261" r:id="Rdaf6f6a413404336"/>
    <p:sldId xmlns:r="http://schemas.openxmlformats.org/officeDocument/2006/relationships" id="262" r:id="Re82362092d4a4f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9ae76a8e84607" /><Relationship Type="http://schemas.openxmlformats.org/officeDocument/2006/relationships/slide" Target="/ppt/slides/slide1.xml" Id="R345984f2a2ab42ca" /><Relationship Type="http://schemas.openxmlformats.org/officeDocument/2006/relationships/slide" Target="/ppt/slides/slide2.xml" Id="Rdf12d49613e04d96" /><Relationship Type="http://schemas.openxmlformats.org/officeDocument/2006/relationships/slide" Target="/ppt/slides/slide3.xml" Id="Rc92bf4b09c324ab4" /><Relationship Type="http://schemas.openxmlformats.org/officeDocument/2006/relationships/slide" Target="/ppt/slides/slide4.xml" Id="R73a4ac44b81d4d1f" /><Relationship Type="http://schemas.openxmlformats.org/officeDocument/2006/relationships/slide" Target="/ppt/slides/slide5.xml" Id="Rcf60a91d18eb4d31" /><Relationship Type="http://schemas.openxmlformats.org/officeDocument/2006/relationships/slide" Target="/ppt/slides/slide6.xml" Id="Rdaf6f6a413404336" /><Relationship Type="http://schemas.openxmlformats.org/officeDocument/2006/relationships/slide" Target="/ppt/slides/slide7.xml" Id="Re82362092d4a4f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47fa2a74d49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9a3f2531f419e" /><Relationship Type="http://schemas.openxmlformats.org/officeDocument/2006/relationships/theme" Target="/ppt/slideMasters/theme/theme1.xml" Id="R2e9b509fedd9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89a3f2531f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b408610e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23c9b8857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99f9f85d74e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5ec3af57346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b1501ab814a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c5c16a1ad47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4f1defd664a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−76 825 016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−14 510 101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1 481 098 155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