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bb9d28a3f5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5e1a0ebc8489d"/>
  </p:sldMasterIdLst>
  <p:sldIdLst>
    <p:sldId xmlns:r="http://schemas.openxmlformats.org/officeDocument/2006/relationships" id="256" r:id="R6bd0f6ed264e4a10"/>
    <p:sldId xmlns:r="http://schemas.openxmlformats.org/officeDocument/2006/relationships" id="257" r:id="R912370327d0b42a3"/>
    <p:sldId xmlns:r="http://schemas.openxmlformats.org/officeDocument/2006/relationships" id="258" r:id="Rebcc3f533ff646f8"/>
    <p:sldId xmlns:r="http://schemas.openxmlformats.org/officeDocument/2006/relationships" id="259" r:id="Rb07b453034544f29"/>
    <p:sldId xmlns:r="http://schemas.openxmlformats.org/officeDocument/2006/relationships" id="260" r:id="R1d53a8dcfd9640ff"/>
    <p:sldId xmlns:r="http://schemas.openxmlformats.org/officeDocument/2006/relationships" id="261" r:id="Race74acf67a64daf"/>
    <p:sldId xmlns:r="http://schemas.openxmlformats.org/officeDocument/2006/relationships" id="262" r:id="R570ef2f61a69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5e1a0ebc8489d" /><Relationship Type="http://schemas.openxmlformats.org/officeDocument/2006/relationships/slide" Target="/ppt/slides/slide1.xml" Id="R6bd0f6ed264e4a10" /><Relationship Type="http://schemas.openxmlformats.org/officeDocument/2006/relationships/slide" Target="/ppt/slides/slide2.xml" Id="R912370327d0b42a3" /><Relationship Type="http://schemas.openxmlformats.org/officeDocument/2006/relationships/slide" Target="/ppt/slides/slide3.xml" Id="Rebcc3f533ff646f8" /><Relationship Type="http://schemas.openxmlformats.org/officeDocument/2006/relationships/slide" Target="/ppt/slides/slide4.xml" Id="Rb07b453034544f29" /><Relationship Type="http://schemas.openxmlformats.org/officeDocument/2006/relationships/slide" Target="/ppt/slides/slide5.xml" Id="R1d53a8dcfd9640ff" /><Relationship Type="http://schemas.openxmlformats.org/officeDocument/2006/relationships/slide" Target="/ppt/slides/slide6.xml" Id="Race74acf67a64daf" /><Relationship Type="http://schemas.openxmlformats.org/officeDocument/2006/relationships/slide" Target="/ppt/slides/slide7.xml" Id="R570ef2f61a69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7186d3aec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769439fc94ac7" /><Relationship Type="http://schemas.openxmlformats.org/officeDocument/2006/relationships/theme" Target="/ppt/slideMasters/theme/theme1.xml" Id="R74e8cb90d3b148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769439fc9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4e007964b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3212d44c1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276cea130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d16465f97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2b60295f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3d323bc6d4f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a63435c6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