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bc393121ab40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1c43826e4348da"/>
  </p:sldMasterIdLst>
  <p:sldIdLst>
    <p:sldId xmlns:r="http://schemas.openxmlformats.org/officeDocument/2006/relationships" id="256" r:id="R83b76229fc664178"/>
    <p:sldId xmlns:r="http://schemas.openxmlformats.org/officeDocument/2006/relationships" id="257" r:id="Rc9d5d2de1393471a"/>
    <p:sldId xmlns:r="http://schemas.openxmlformats.org/officeDocument/2006/relationships" id="258" r:id="Rd489f93789fa4d60"/>
    <p:sldId xmlns:r="http://schemas.openxmlformats.org/officeDocument/2006/relationships" id="259" r:id="R92e538c4625a4f9f"/>
    <p:sldId xmlns:r="http://schemas.openxmlformats.org/officeDocument/2006/relationships" id="260" r:id="R74ce845612954f57"/>
    <p:sldId xmlns:r="http://schemas.openxmlformats.org/officeDocument/2006/relationships" id="261" r:id="R4ebaf11a0656401b"/>
    <p:sldId xmlns:r="http://schemas.openxmlformats.org/officeDocument/2006/relationships" id="262" r:id="R74c3fb07329044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1c43826e4348da" /><Relationship Type="http://schemas.openxmlformats.org/officeDocument/2006/relationships/slide" Target="/ppt/slides/slide1.xml" Id="R83b76229fc664178" /><Relationship Type="http://schemas.openxmlformats.org/officeDocument/2006/relationships/slide" Target="/ppt/slides/slide2.xml" Id="Rc9d5d2de1393471a" /><Relationship Type="http://schemas.openxmlformats.org/officeDocument/2006/relationships/slide" Target="/ppt/slides/slide3.xml" Id="Rd489f93789fa4d60" /><Relationship Type="http://schemas.openxmlformats.org/officeDocument/2006/relationships/slide" Target="/ppt/slides/slide4.xml" Id="R92e538c4625a4f9f" /><Relationship Type="http://schemas.openxmlformats.org/officeDocument/2006/relationships/slide" Target="/ppt/slides/slide5.xml" Id="R74ce845612954f57" /><Relationship Type="http://schemas.openxmlformats.org/officeDocument/2006/relationships/slide" Target="/ppt/slides/slide6.xml" Id="R4ebaf11a0656401b" /><Relationship Type="http://schemas.openxmlformats.org/officeDocument/2006/relationships/slide" Target="/ppt/slides/slide7.xml" Id="R74c3fb07329044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0e4066e4ee48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fb80523954b8a" /><Relationship Type="http://schemas.openxmlformats.org/officeDocument/2006/relationships/theme" Target="/ppt/slideMasters/theme/theme1.xml" Id="R2aa87a987d7f47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cfb80523954b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132770aa14f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67e00916f4e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bcc53e6ff4e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b3ab9561c4d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8e1eda3184a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8a91c5c2242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c676dc46142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TSCHUDI LOGISTICS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TSCHUDI LOGISTICS HOLDING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9 265 439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−4 768 302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3 690 037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11 984 181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28 530 154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TSCHUDI SHIPPING COMPANY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98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990 643 261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