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e6fbaec44f1471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88dc37fdd84590"/>
  </p:sldMasterIdLst>
  <p:sldIdLst>
    <p:sldId xmlns:r="http://schemas.openxmlformats.org/officeDocument/2006/relationships" id="256" r:id="R041ec34e8595461b"/>
    <p:sldId xmlns:r="http://schemas.openxmlformats.org/officeDocument/2006/relationships" id="257" r:id="R298be4ddba72420d"/>
    <p:sldId xmlns:r="http://schemas.openxmlformats.org/officeDocument/2006/relationships" id="258" r:id="Rda7a4b30eb6248f9"/>
    <p:sldId xmlns:r="http://schemas.openxmlformats.org/officeDocument/2006/relationships" id="259" r:id="R148efce166ff4bf1"/>
    <p:sldId xmlns:r="http://schemas.openxmlformats.org/officeDocument/2006/relationships" id="260" r:id="Ra8e071286bb54632"/>
    <p:sldId xmlns:r="http://schemas.openxmlformats.org/officeDocument/2006/relationships" id="261" r:id="R3cf0a8dca8a740b2"/>
    <p:sldId xmlns:r="http://schemas.openxmlformats.org/officeDocument/2006/relationships" id="262" r:id="Ra43cf82fa5994c4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88dc37fdd84590" /><Relationship Type="http://schemas.openxmlformats.org/officeDocument/2006/relationships/slide" Target="/ppt/slides/slide1.xml" Id="R041ec34e8595461b" /><Relationship Type="http://schemas.openxmlformats.org/officeDocument/2006/relationships/slide" Target="/ppt/slides/slide2.xml" Id="R298be4ddba72420d" /><Relationship Type="http://schemas.openxmlformats.org/officeDocument/2006/relationships/slide" Target="/ppt/slides/slide3.xml" Id="Rda7a4b30eb6248f9" /><Relationship Type="http://schemas.openxmlformats.org/officeDocument/2006/relationships/slide" Target="/ppt/slides/slide4.xml" Id="R148efce166ff4bf1" /><Relationship Type="http://schemas.openxmlformats.org/officeDocument/2006/relationships/slide" Target="/ppt/slides/slide5.xml" Id="Ra8e071286bb54632" /><Relationship Type="http://schemas.openxmlformats.org/officeDocument/2006/relationships/slide" Target="/ppt/slides/slide6.xml" Id="R3cf0a8dca8a740b2" /><Relationship Type="http://schemas.openxmlformats.org/officeDocument/2006/relationships/slide" Target="/ppt/slides/slide7.xml" Id="Ra43cf82fa5994c4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52329b0a834fa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6e2407551a4f1b" /><Relationship Type="http://schemas.openxmlformats.org/officeDocument/2006/relationships/theme" Target="/ppt/slideMasters/theme/theme1.xml" Id="Rc2e14ed96ea8451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c6e2407551a4f1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d0981264604a9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7accdce57548a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b247318a4e418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3ea19468b24a9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43586e964b4e2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0099499b8142f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83ccf8a56c45e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HALLINGDAL BRØNN OG GRAVESERVICE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HALLINGDAL BRØNN OG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HALLINGDAL BRØNN OG GRAVESERVICE AS ble etablert [år] og holder til i Ål.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HALLINGDAL BRØNN OG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HALLINGDAL BRØNN OG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HALLINGDAL BRØNN OG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30 027 466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3 397 193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2 639 105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4 960 775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8 786 332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HALLINGDAL BRØNN OG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GURIGARD RUNE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HOVDEGARD TORBJØRN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KASLEGARD BIRGER EMBRIK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SKARSGARD SVEINUNG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HALLINGDAL BRØNN OG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Haddingvegen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3570 Ål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990 649 707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HALLINGDAL BRØNN OG GRAVESERVICE AS</a:t>
            </a:r>
          </a:p>
        </p:txBody>
      </p:sp>
    </p:spTree>
  </p:cSld>
  <p:clrMapOvr>
    <a:masterClrMapping xmlns:a="http://schemas.openxmlformats.org/drawingml/2006/main"/>
  </p:clrMapOvr>
</p:sld>
</file>