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945e3aefe343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cf70a83c44769"/>
  </p:sldMasterIdLst>
  <p:sldIdLst>
    <p:sldId xmlns:r="http://schemas.openxmlformats.org/officeDocument/2006/relationships" id="256" r:id="Rbf4b4c17453e4c3e"/>
    <p:sldId xmlns:r="http://schemas.openxmlformats.org/officeDocument/2006/relationships" id="257" r:id="Re898f044a3a14fad"/>
    <p:sldId xmlns:r="http://schemas.openxmlformats.org/officeDocument/2006/relationships" id="258" r:id="Rb2d550978069470f"/>
    <p:sldId xmlns:r="http://schemas.openxmlformats.org/officeDocument/2006/relationships" id="259" r:id="R96477a2993014bf1"/>
    <p:sldId xmlns:r="http://schemas.openxmlformats.org/officeDocument/2006/relationships" id="260" r:id="R7121fc3c83f14eb1"/>
    <p:sldId xmlns:r="http://schemas.openxmlformats.org/officeDocument/2006/relationships" id="261" r:id="Rc8b90e847a75482f"/>
    <p:sldId xmlns:r="http://schemas.openxmlformats.org/officeDocument/2006/relationships" id="262" r:id="Rbba60ff3507f4a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cf70a83c44769" /><Relationship Type="http://schemas.openxmlformats.org/officeDocument/2006/relationships/slide" Target="/ppt/slides/slide1.xml" Id="Rbf4b4c17453e4c3e" /><Relationship Type="http://schemas.openxmlformats.org/officeDocument/2006/relationships/slide" Target="/ppt/slides/slide2.xml" Id="Re898f044a3a14fad" /><Relationship Type="http://schemas.openxmlformats.org/officeDocument/2006/relationships/slide" Target="/ppt/slides/slide3.xml" Id="Rb2d550978069470f" /><Relationship Type="http://schemas.openxmlformats.org/officeDocument/2006/relationships/slide" Target="/ppt/slides/slide4.xml" Id="R96477a2993014bf1" /><Relationship Type="http://schemas.openxmlformats.org/officeDocument/2006/relationships/slide" Target="/ppt/slides/slide5.xml" Id="R7121fc3c83f14eb1" /><Relationship Type="http://schemas.openxmlformats.org/officeDocument/2006/relationships/slide" Target="/ppt/slides/slide6.xml" Id="Rc8b90e847a75482f" /><Relationship Type="http://schemas.openxmlformats.org/officeDocument/2006/relationships/slide" Target="/ppt/slides/slide7.xml" Id="Rbba60ff3507f4a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21594397944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9e82ee4c34d14" /><Relationship Type="http://schemas.openxmlformats.org/officeDocument/2006/relationships/theme" Target="/ppt/slideMasters/theme/theme1.xml" Id="Rc4080106614242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f9e82ee4c34d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b21f8e3cb43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29c7568f14f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3f5e77f53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c4d1d659940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bf5d7b1a64f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f30ad6e3f40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e8a09d15648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