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fb7096ee446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916a8824b74c7d"/>
  </p:sldMasterIdLst>
  <p:sldIdLst>
    <p:sldId xmlns:r="http://schemas.openxmlformats.org/officeDocument/2006/relationships" id="256" r:id="R6a57efb269294ad5"/>
    <p:sldId xmlns:r="http://schemas.openxmlformats.org/officeDocument/2006/relationships" id="257" r:id="R75916d8996114943"/>
    <p:sldId xmlns:r="http://schemas.openxmlformats.org/officeDocument/2006/relationships" id="258" r:id="Rf6b8d6c0dfc0456d"/>
    <p:sldId xmlns:r="http://schemas.openxmlformats.org/officeDocument/2006/relationships" id="259" r:id="R360f45b249fe4401"/>
    <p:sldId xmlns:r="http://schemas.openxmlformats.org/officeDocument/2006/relationships" id="260" r:id="Ra0eca0250410486b"/>
    <p:sldId xmlns:r="http://schemas.openxmlformats.org/officeDocument/2006/relationships" id="261" r:id="R4423891692914ca8"/>
    <p:sldId xmlns:r="http://schemas.openxmlformats.org/officeDocument/2006/relationships" id="262" r:id="Rafbe5a2b609044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16a8824b74c7d" /><Relationship Type="http://schemas.openxmlformats.org/officeDocument/2006/relationships/slide" Target="/ppt/slides/slide1.xml" Id="R6a57efb269294ad5" /><Relationship Type="http://schemas.openxmlformats.org/officeDocument/2006/relationships/slide" Target="/ppt/slides/slide2.xml" Id="R75916d8996114943" /><Relationship Type="http://schemas.openxmlformats.org/officeDocument/2006/relationships/slide" Target="/ppt/slides/slide3.xml" Id="Rf6b8d6c0dfc0456d" /><Relationship Type="http://schemas.openxmlformats.org/officeDocument/2006/relationships/slide" Target="/ppt/slides/slide4.xml" Id="R360f45b249fe4401" /><Relationship Type="http://schemas.openxmlformats.org/officeDocument/2006/relationships/slide" Target="/ppt/slides/slide5.xml" Id="Ra0eca0250410486b" /><Relationship Type="http://schemas.openxmlformats.org/officeDocument/2006/relationships/slide" Target="/ppt/slides/slide6.xml" Id="R4423891692914ca8" /><Relationship Type="http://schemas.openxmlformats.org/officeDocument/2006/relationships/slide" Target="/ppt/slides/slide7.xml" Id="Rafbe5a2b609044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91620291f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90507febb4e65" /><Relationship Type="http://schemas.openxmlformats.org/officeDocument/2006/relationships/theme" Target="/ppt/slideMasters/theme/theme1.xml" Id="Rcbaeb5e53eb14d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d90507febb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608c93ef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1e4180eaa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cf6e51bf5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36b4b8de748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88f7603a840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dd9e06ac349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6de3bf8ee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