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762190356647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d0e45082d541f1"/>
  </p:sldMasterIdLst>
  <p:sldIdLst>
    <p:sldId xmlns:r="http://schemas.openxmlformats.org/officeDocument/2006/relationships" id="256" r:id="R0162b8d60bbf44b1"/>
    <p:sldId xmlns:r="http://schemas.openxmlformats.org/officeDocument/2006/relationships" id="257" r:id="R9423f6410efc44d5"/>
    <p:sldId xmlns:r="http://schemas.openxmlformats.org/officeDocument/2006/relationships" id="258" r:id="Re01b5830dbf44896"/>
    <p:sldId xmlns:r="http://schemas.openxmlformats.org/officeDocument/2006/relationships" id="259" r:id="R0f4518560bb54096"/>
    <p:sldId xmlns:r="http://schemas.openxmlformats.org/officeDocument/2006/relationships" id="260" r:id="R71bdc69c3c5e4d07"/>
    <p:sldId xmlns:r="http://schemas.openxmlformats.org/officeDocument/2006/relationships" id="261" r:id="Ra139707776854123"/>
    <p:sldId xmlns:r="http://schemas.openxmlformats.org/officeDocument/2006/relationships" id="262" r:id="Rffd896563b4140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d0e45082d541f1" /><Relationship Type="http://schemas.openxmlformats.org/officeDocument/2006/relationships/slide" Target="/ppt/slides/slide1.xml" Id="R0162b8d60bbf44b1" /><Relationship Type="http://schemas.openxmlformats.org/officeDocument/2006/relationships/slide" Target="/ppt/slides/slide2.xml" Id="R9423f6410efc44d5" /><Relationship Type="http://schemas.openxmlformats.org/officeDocument/2006/relationships/slide" Target="/ppt/slides/slide3.xml" Id="Re01b5830dbf44896" /><Relationship Type="http://schemas.openxmlformats.org/officeDocument/2006/relationships/slide" Target="/ppt/slides/slide4.xml" Id="R0f4518560bb54096" /><Relationship Type="http://schemas.openxmlformats.org/officeDocument/2006/relationships/slide" Target="/ppt/slides/slide5.xml" Id="R71bdc69c3c5e4d07" /><Relationship Type="http://schemas.openxmlformats.org/officeDocument/2006/relationships/slide" Target="/ppt/slides/slide6.xml" Id="Ra139707776854123" /><Relationship Type="http://schemas.openxmlformats.org/officeDocument/2006/relationships/slide" Target="/ppt/slides/slide7.xml" Id="Rffd896563b4140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1485f30d0742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a319c1ea3494c" /><Relationship Type="http://schemas.openxmlformats.org/officeDocument/2006/relationships/theme" Target="/ppt/slideMasters/theme/theme1.xml" Id="Rcfe61c64ee404c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aa319c1ea349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2197e0f8d4d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c1bccaaa747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d5e4fed7746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d8174e4ac46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6167365bf41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454420c2848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f4b465b9043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FEVANG RØR &amp; MONTERING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 RØR &amp; MONTERING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4 928 453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−225 060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1 412 737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1 972 548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 KJELL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Borgeskogsvingen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kjellgunnar@fevang.biz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990 725 721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