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7f1248442a46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4f49a7e7224e33"/>
  </p:sldMasterIdLst>
  <p:sldIdLst>
    <p:sldId xmlns:r="http://schemas.openxmlformats.org/officeDocument/2006/relationships" id="256" r:id="Refe97f81612245eb"/>
    <p:sldId xmlns:r="http://schemas.openxmlformats.org/officeDocument/2006/relationships" id="257" r:id="R26e0ca48751f49c9"/>
    <p:sldId xmlns:r="http://schemas.openxmlformats.org/officeDocument/2006/relationships" id="258" r:id="Re7724c2b08014095"/>
    <p:sldId xmlns:r="http://schemas.openxmlformats.org/officeDocument/2006/relationships" id="259" r:id="Rf8600d43c8c84d3e"/>
    <p:sldId xmlns:r="http://schemas.openxmlformats.org/officeDocument/2006/relationships" id="260" r:id="R68a4bf2a69e64b89"/>
    <p:sldId xmlns:r="http://schemas.openxmlformats.org/officeDocument/2006/relationships" id="261" r:id="R259f64cd045c4b8a"/>
    <p:sldId xmlns:r="http://schemas.openxmlformats.org/officeDocument/2006/relationships" id="262" r:id="Rec239f68a48249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4f49a7e7224e33" /><Relationship Type="http://schemas.openxmlformats.org/officeDocument/2006/relationships/slide" Target="/ppt/slides/slide1.xml" Id="Refe97f81612245eb" /><Relationship Type="http://schemas.openxmlformats.org/officeDocument/2006/relationships/slide" Target="/ppt/slides/slide2.xml" Id="R26e0ca48751f49c9" /><Relationship Type="http://schemas.openxmlformats.org/officeDocument/2006/relationships/slide" Target="/ppt/slides/slide3.xml" Id="Re7724c2b08014095" /><Relationship Type="http://schemas.openxmlformats.org/officeDocument/2006/relationships/slide" Target="/ppt/slides/slide4.xml" Id="Rf8600d43c8c84d3e" /><Relationship Type="http://schemas.openxmlformats.org/officeDocument/2006/relationships/slide" Target="/ppt/slides/slide5.xml" Id="R68a4bf2a69e64b89" /><Relationship Type="http://schemas.openxmlformats.org/officeDocument/2006/relationships/slide" Target="/ppt/slides/slide6.xml" Id="R259f64cd045c4b8a" /><Relationship Type="http://schemas.openxmlformats.org/officeDocument/2006/relationships/slide" Target="/ppt/slides/slide7.xml" Id="Rec239f68a48249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b5a60b1ea54d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b376c346f49aa" /><Relationship Type="http://schemas.openxmlformats.org/officeDocument/2006/relationships/theme" Target="/ppt/slideMasters/theme/theme1.xml" Id="Rb4946cd1ab7248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2b376c346f49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f5b67f60a42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aebc84d5e42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cf462769346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51a38187446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0a9e3bd3a46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a133239274a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96f2b2bd34b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DAMAJO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DAMAJO HOLDING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905 399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ØRJAN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Soltveitvegen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990 791 821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