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57db86807f46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910df9df3e4a21"/>
  </p:sldMasterIdLst>
  <p:sldIdLst>
    <p:sldId xmlns:r="http://schemas.openxmlformats.org/officeDocument/2006/relationships" id="256" r:id="Rebb741e23fcb4419"/>
    <p:sldId xmlns:r="http://schemas.openxmlformats.org/officeDocument/2006/relationships" id="257" r:id="Re9a6512fb6b64347"/>
    <p:sldId xmlns:r="http://schemas.openxmlformats.org/officeDocument/2006/relationships" id="258" r:id="Raf0684866b6f49f8"/>
    <p:sldId xmlns:r="http://schemas.openxmlformats.org/officeDocument/2006/relationships" id="259" r:id="R26a2112607f54f84"/>
    <p:sldId xmlns:r="http://schemas.openxmlformats.org/officeDocument/2006/relationships" id="260" r:id="R9a1c31093d294f43"/>
    <p:sldId xmlns:r="http://schemas.openxmlformats.org/officeDocument/2006/relationships" id="261" r:id="Raece380b74fe45bc"/>
    <p:sldId xmlns:r="http://schemas.openxmlformats.org/officeDocument/2006/relationships" id="262" r:id="R33f727d442bf4e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910df9df3e4a21" /><Relationship Type="http://schemas.openxmlformats.org/officeDocument/2006/relationships/slide" Target="/ppt/slides/slide1.xml" Id="Rebb741e23fcb4419" /><Relationship Type="http://schemas.openxmlformats.org/officeDocument/2006/relationships/slide" Target="/ppt/slides/slide2.xml" Id="Re9a6512fb6b64347" /><Relationship Type="http://schemas.openxmlformats.org/officeDocument/2006/relationships/slide" Target="/ppt/slides/slide3.xml" Id="Raf0684866b6f49f8" /><Relationship Type="http://schemas.openxmlformats.org/officeDocument/2006/relationships/slide" Target="/ppt/slides/slide4.xml" Id="R26a2112607f54f84" /><Relationship Type="http://schemas.openxmlformats.org/officeDocument/2006/relationships/slide" Target="/ppt/slides/slide5.xml" Id="R9a1c31093d294f43" /><Relationship Type="http://schemas.openxmlformats.org/officeDocument/2006/relationships/slide" Target="/ppt/slides/slide6.xml" Id="Raece380b74fe45bc" /><Relationship Type="http://schemas.openxmlformats.org/officeDocument/2006/relationships/slide" Target="/ppt/slides/slide7.xml" Id="R33f727d442bf4e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18dd9d90ac42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6d7057a574ae7" /><Relationship Type="http://schemas.openxmlformats.org/officeDocument/2006/relationships/theme" Target="/ppt/slideMasters/theme/theme1.xml" Id="R1eac2326fdbc4c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86d7057a574a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799fb35884e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f5ac0adcd44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0dee7c15345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ba55d145e43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8b52ea71740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a9e8cc1214a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ff2ad361440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TØFF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TØFF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TØFF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TØFF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TØFF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TØFF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−7 438 198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−56 224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295 542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TØFF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FRIES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ESKELAND FOSS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TØFF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Øyvind Fries, Granlivegen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990 880 921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TØFF AS</a:t>
            </a:r>
          </a:p>
        </p:txBody>
      </p:sp>
    </p:spTree>
  </p:cSld>
  <p:clrMapOvr>
    <a:masterClrMapping xmlns:a="http://schemas.openxmlformats.org/drawingml/2006/main"/>
  </p:clrMapOvr>
</p:sld>
</file>