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5f8c71541b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72672baca4ea2"/>
  </p:sldMasterIdLst>
  <p:sldIdLst>
    <p:sldId xmlns:r="http://schemas.openxmlformats.org/officeDocument/2006/relationships" id="256" r:id="Rda307ae66d7f4297"/>
    <p:sldId xmlns:r="http://schemas.openxmlformats.org/officeDocument/2006/relationships" id="257" r:id="Rf3c19eac50854e92"/>
    <p:sldId xmlns:r="http://schemas.openxmlformats.org/officeDocument/2006/relationships" id="258" r:id="R510b6f2f8b9c427f"/>
    <p:sldId xmlns:r="http://schemas.openxmlformats.org/officeDocument/2006/relationships" id="259" r:id="Ra9227b8bc4624d14"/>
    <p:sldId xmlns:r="http://schemas.openxmlformats.org/officeDocument/2006/relationships" id="260" r:id="R5859f5fbb1694b74"/>
    <p:sldId xmlns:r="http://schemas.openxmlformats.org/officeDocument/2006/relationships" id="261" r:id="Rd95c5864065d407a"/>
    <p:sldId xmlns:r="http://schemas.openxmlformats.org/officeDocument/2006/relationships" id="262" r:id="R5f2db9c69f964e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72672baca4ea2" /><Relationship Type="http://schemas.openxmlformats.org/officeDocument/2006/relationships/slide" Target="/ppt/slides/slide1.xml" Id="Rda307ae66d7f4297" /><Relationship Type="http://schemas.openxmlformats.org/officeDocument/2006/relationships/slide" Target="/ppt/slides/slide2.xml" Id="Rf3c19eac50854e92" /><Relationship Type="http://schemas.openxmlformats.org/officeDocument/2006/relationships/slide" Target="/ppt/slides/slide3.xml" Id="R510b6f2f8b9c427f" /><Relationship Type="http://schemas.openxmlformats.org/officeDocument/2006/relationships/slide" Target="/ppt/slides/slide4.xml" Id="Ra9227b8bc4624d14" /><Relationship Type="http://schemas.openxmlformats.org/officeDocument/2006/relationships/slide" Target="/ppt/slides/slide5.xml" Id="R5859f5fbb1694b74" /><Relationship Type="http://schemas.openxmlformats.org/officeDocument/2006/relationships/slide" Target="/ppt/slides/slide6.xml" Id="Rd95c5864065d407a" /><Relationship Type="http://schemas.openxmlformats.org/officeDocument/2006/relationships/slide" Target="/ppt/slides/slide7.xml" Id="R5f2db9c69f964e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874412f9144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1736152434302" /><Relationship Type="http://schemas.openxmlformats.org/officeDocument/2006/relationships/theme" Target="/ppt/slideMasters/theme/theme1.xml" Id="R406761a6c1d14d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a173615243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5ba32951c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1fb24010f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18e01555943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6feb10518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ad79c1b9342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9efbd313943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c67570c894d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