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91a837b21547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2c4d3c71684f9b"/>
  </p:sldMasterIdLst>
  <p:sldIdLst>
    <p:sldId xmlns:r="http://schemas.openxmlformats.org/officeDocument/2006/relationships" id="256" r:id="R65f992d345bd4dfe"/>
    <p:sldId xmlns:r="http://schemas.openxmlformats.org/officeDocument/2006/relationships" id="257" r:id="Rac4e97bdf5904e94"/>
    <p:sldId xmlns:r="http://schemas.openxmlformats.org/officeDocument/2006/relationships" id="258" r:id="R97cc4bd72e054b20"/>
    <p:sldId xmlns:r="http://schemas.openxmlformats.org/officeDocument/2006/relationships" id="259" r:id="R35a15999033e4a7e"/>
    <p:sldId xmlns:r="http://schemas.openxmlformats.org/officeDocument/2006/relationships" id="260" r:id="R5258258d703f4547"/>
    <p:sldId xmlns:r="http://schemas.openxmlformats.org/officeDocument/2006/relationships" id="261" r:id="Re655fbf1eae64b5e"/>
    <p:sldId xmlns:r="http://schemas.openxmlformats.org/officeDocument/2006/relationships" id="262" r:id="R9de968ef40cf49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2c4d3c71684f9b" /><Relationship Type="http://schemas.openxmlformats.org/officeDocument/2006/relationships/slide" Target="/ppt/slides/slide1.xml" Id="R65f992d345bd4dfe" /><Relationship Type="http://schemas.openxmlformats.org/officeDocument/2006/relationships/slide" Target="/ppt/slides/slide2.xml" Id="Rac4e97bdf5904e94" /><Relationship Type="http://schemas.openxmlformats.org/officeDocument/2006/relationships/slide" Target="/ppt/slides/slide3.xml" Id="R97cc4bd72e054b20" /><Relationship Type="http://schemas.openxmlformats.org/officeDocument/2006/relationships/slide" Target="/ppt/slides/slide4.xml" Id="R35a15999033e4a7e" /><Relationship Type="http://schemas.openxmlformats.org/officeDocument/2006/relationships/slide" Target="/ppt/slides/slide5.xml" Id="R5258258d703f4547" /><Relationship Type="http://schemas.openxmlformats.org/officeDocument/2006/relationships/slide" Target="/ppt/slides/slide6.xml" Id="Re655fbf1eae64b5e" /><Relationship Type="http://schemas.openxmlformats.org/officeDocument/2006/relationships/slide" Target="/ppt/slides/slide7.xml" Id="R9de968ef40cf49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5910e2fd3f43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a79bb49f64ffa" /><Relationship Type="http://schemas.openxmlformats.org/officeDocument/2006/relationships/theme" Target="/ppt/slideMasters/theme/theme1.xml" Id="R10ddf59bad0d47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aa79bb49f64f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d6ad14b0c4c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29c40d5db47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92482a51542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df28156164b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ab78122954e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ce16353964f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5849c798247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KOMPETANSE AS ble etablert [år] og holder til i Midsund.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35 388 426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1 972 382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1 392 899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3 871 174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11 778 127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GODØ JONNY MAGERØY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RØBERG KAI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 PER 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STØLEN STÅLE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IVAN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Lyngjavegen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6475 Midsund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67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www.bygg-kompetanse.no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991 069 402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KOMPETANSE AS</a:t>
            </a:r>
          </a:p>
        </p:txBody>
      </p:sp>
    </p:spTree>
  </p:cSld>
  <p:clrMapOvr>
    <a:masterClrMapping xmlns:a="http://schemas.openxmlformats.org/drawingml/2006/main"/>
  </p:clrMapOvr>
</p:sld>
</file>