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a69a070fc744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ac6e9ea9b043ff"/>
  </p:sldMasterIdLst>
  <p:sldIdLst>
    <p:sldId xmlns:r="http://schemas.openxmlformats.org/officeDocument/2006/relationships" id="256" r:id="R8b3a693161414e4b"/>
    <p:sldId xmlns:r="http://schemas.openxmlformats.org/officeDocument/2006/relationships" id="257" r:id="Rbc670e4064e641f5"/>
    <p:sldId xmlns:r="http://schemas.openxmlformats.org/officeDocument/2006/relationships" id="258" r:id="Rf088476d9de949e5"/>
    <p:sldId xmlns:r="http://schemas.openxmlformats.org/officeDocument/2006/relationships" id="259" r:id="R5bca2d32031b4c87"/>
    <p:sldId xmlns:r="http://schemas.openxmlformats.org/officeDocument/2006/relationships" id="260" r:id="R33294f60e04e4df7"/>
    <p:sldId xmlns:r="http://schemas.openxmlformats.org/officeDocument/2006/relationships" id="261" r:id="R8b439ce077954542"/>
    <p:sldId xmlns:r="http://schemas.openxmlformats.org/officeDocument/2006/relationships" id="262" r:id="R3d992af2c1134a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ac6e9ea9b043ff" /><Relationship Type="http://schemas.openxmlformats.org/officeDocument/2006/relationships/slide" Target="/ppt/slides/slide1.xml" Id="R8b3a693161414e4b" /><Relationship Type="http://schemas.openxmlformats.org/officeDocument/2006/relationships/slide" Target="/ppt/slides/slide2.xml" Id="Rbc670e4064e641f5" /><Relationship Type="http://schemas.openxmlformats.org/officeDocument/2006/relationships/slide" Target="/ppt/slides/slide3.xml" Id="Rf088476d9de949e5" /><Relationship Type="http://schemas.openxmlformats.org/officeDocument/2006/relationships/slide" Target="/ppt/slides/slide4.xml" Id="R5bca2d32031b4c87" /><Relationship Type="http://schemas.openxmlformats.org/officeDocument/2006/relationships/slide" Target="/ppt/slides/slide5.xml" Id="R33294f60e04e4df7" /><Relationship Type="http://schemas.openxmlformats.org/officeDocument/2006/relationships/slide" Target="/ppt/slides/slide6.xml" Id="R8b439ce077954542" /><Relationship Type="http://schemas.openxmlformats.org/officeDocument/2006/relationships/slide" Target="/ppt/slides/slide7.xml" Id="R3d992af2c1134a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dc061a8bed4a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0133cb93d4541" /><Relationship Type="http://schemas.openxmlformats.org/officeDocument/2006/relationships/theme" Target="/ppt/slideMasters/theme/theme1.xml" Id="Ra0285ebd117f4a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90133cb93d45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578389cdb4e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1297bc2c44d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75d9257c64b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0095a61124a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cc7db85b143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e69021b0b41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8dbda760142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BERGER INDUSTRIOMRÅDE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BERGER INDUSTRIOMRÅDE AS ble etablert [år] og holder til i Raufoss.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5 170 073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2 389 724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1 257 163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9 197 334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26 221 463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BJØRN OLAV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BÅRD RONNY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BERGER INDUSTRIOMRÅDE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Sagvollvegen 420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2833 Raufoss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991 297 421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