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077661d7ac4b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e8aaf0f254ea8"/>
  </p:sldMasterIdLst>
  <p:sldIdLst>
    <p:sldId xmlns:r="http://schemas.openxmlformats.org/officeDocument/2006/relationships" id="256" r:id="R7e6532ec44c44eca"/>
    <p:sldId xmlns:r="http://schemas.openxmlformats.org/officeDocument/2006/relationships" id="257" r:id="R37c245e2e51948e4"/>
    <p:sldId xmlns:r="http://schemas.openxmlformats.org/officeDocument/2006/relationships" id="258" r:id="R8f7b3ba698a64d0e"/>
    <p:sldId xmlns:r="http://schemas.openxmlformats.org/officeDocument/2006/relationships" id="259" r:id="Rc675f3bcb4df436d"/>
    <p:sldId xmlns:r="http://schemas.openxmlformats.org/officeDocument/2006/relationships" id="260" r:id="Rdee77f4426b846b8"/>
    <p:sldId xmlns:r="http://schemas.openxmlformats.org/officeDocument/2006/relationships" id="261" r:id="Ra90b14c929c74212"/>
    <p:sldId xmlns:r="http://schemas.openxmlformats.org/officeDocument/2006/relationships" id="262" r:id="R648e41bd2fc6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e8aaf0f254ea8" /><Relationship Type="http://schemas.openxmlformats.org/officeDocument/2006/relationships/slide" Target="/ppt/slides/slide1.xml" Id="R7e6532ec44c44eca" /><Relationship Type="http://schemas.openxmlformats.org/officeDocument/2006/relationships/slide" Target="/ppt/slides/slide2.xml" Id="R37c245e2e51948e4" /><Relationship Type="http://schemas.openxmlformats.org/officeDocument/2006/relationships/slide" Target="/ppt/slides/slide3.xml" Id="R8f7b3ba698a64d0e" /><Relationship Type="http://schemas.openxmlformats.org/officeDocument/2006/relationships/slide" Target="/ppt/slides/slide4.xml" Id="Rc675f3bcb4df436d" /><Relationship Type="http://schemas.openxmlformats.org/officeDocument/2006/relationships/slide" Target="/ppt/slides/slide5.xml" Id="Rdee77f4426b846b8" /><Relationship Type="http://schemas.openxmlformats.org/officeDocument/2006/relationships/slide" Target="/ppt/slides/slide6.xml" Id="Ra90b14c929c74212" /><Relationship Type="http://schemas.openxmlformats.org/officeDocument/2006/relationships/slide" Target="/ppt/slides/slide7.xml" Id="R648e41bd2fc6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58a6d21a0b4b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af240a964d64" /><Relationship Type="http://schemas.openxmlformats.org/officeDocument/2006/relationships/theme" Target="/ppt/slideMasters/theme/theme1.xml" Id="R8e2867b70b6a4f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3af240a96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eb7124bde43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80a57311a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01db2949d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1ec8a0ae8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2670d8894a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ee0a0c18443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ad8926b78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