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bb63c1ce54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20f59f98a4c0b"/>
  </p:sldMasterIdLst>
  <p:sldIdLst>
    <p:sldId xmlns:r="http://schemas.openxmlformats.org/officeDocument/2006/relationships" id="256" r:id="R789714c1424b47b3"/>
    <p:sldId xmlns:r="http://schemas.openxmlformats.org/officeDocument/2006/relationships" id="257" r:id="R0630a9899d6f438a"/>
    <p:sldId xmlns:r="http://schemas.openxmlformats.org/officeDocument/2006/relationships" id="258" r:id="Rda561476d7f34744"/>
    <p:sldId xmlns:r="http://schemas.openxmlformats.org/officeDocument/2006/relationships" id="259" r:id="R1c11b3c11b1e4e93"/>
    <p:sldId xmlns:r="http://schemas.openxmlformats.org/officeDocument/2006/relationships" id="260" r:id="Rc63420d3ec2a45f1"/>
    <p:sldId xmlns:r="http://schemas.openxmlformats.org/officeDocument/2006/relationships" id="261" r:id="Rcfddca36a5bf42a2"/>
    <p:sldId xmlns:r="http://schemas.openxmlformats.org/officeDocument/2006/relationships" id="262" r:id="R7e3e2553d1e0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20f59f98a4c0b" /><Relationship Type="http://schemas.openxmlformats.org/officeDocument/2006/relationships/slide" Target="/ppt/slides/slide1.xml" Id="R789714c1424b47b3" /><Relationship Type="http://schemas.openxmlformats.org/officeDocument/2006/relationships/slide" Target="/ppt/slides/slide2.xml" Id="R0630a9899d6f438a" /><Relationship Type="http://schemas.openxmlformats.org/officeDocument/2006/relationships/slide" Target="/ppt/slides/slide3.xml" Id="Rda561476d7f34744" /><Relationship Type="http://schemas.openxmlformats.org/officeDocument/2006/relationships/slide" Target="/ppt/slides/slide4.xml" Id="R1c11b3c11b1e4e93" /><Relationship Type="http://schemas.openxmlformats.org/officeDocument/2006/relationships/slide" Target="/ppt/slides/slide5.xml" Id="Rc63420d3ec2a45f1" /><Relationship Type="http://schemas.openxmlformats.org/officeDocument/2006/relationships/slide" Target="/ppt/slides/slide6.xml" Id="Rcfddca36a5bf42a2" /><Relationship Type="http://schemas.openxmlformats.org/officeDocument/2006/relationships/slide" Target="/ppt/slides/slide7.xml" Id="R7e3e2553d1e0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60d35b6c9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fc477a45f48db" /><Relationship Type="http://schemas.openxmlformats.org/officeDocument/2006/relationships/theme" Target="/ppt/slideMasters/theme/theme1.xml" Id="Rebdb89086e82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fc477a45f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f77623ee4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506b93f6944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aad7113cd4e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ec62c3aa5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a88076107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5803608d4c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b1ae4fcc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