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26ea3457ed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fd626f572459b"/>
  </p:sldMasterIdLst>
  <p:sldIdLst>
    <p:sldId xmlns:r="http://schemas.openxmlformats.org/officeDocument/2006/relationships" id="256" r:id="Rcb3b31c73b5949a4"/>
    <p:sldId xmlns:r="http://schemas.openxmlformats.org/officeDocument/2006/relationships" id="257" r:id="R45141b6a0d6d42ef"/>
    <p:sldId xmlns:r="http://schemas.openxmlformats.org/officeDocument/2006/relationships" id="258" r:id="Rbe529f2e9cb3494e"/>
    <p:sldId xmlns:r="http://schemas.openxmlformats.org/officeDocument/2006/relationships" id="259" r:id="Rf406deb8dd454e79"/>
    <p:sldId xmlns:r="http://schemas.openxmlformats.org/officeDocument/2006/relationships" id="260" r:id="R529fa4c952e242bc"/>
    <p:sldId xmlns:r="http://schemas.openxmlformats.org/officeDocument/2006/relationships" id="261" r:id="Rb3d1fd274622490c"/>
    <p:sldId xmlns:r="http://schemas.openxmlformats.org/officeDocument/2006/relationships" id="262" r:id="Rb8c96ec48fc446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fd626f572459b" /><Relationship Type="http://schemas.openxmlformats.org/officeDocument/2006/relationships/slide" Target="/ppt/slides/slide1.xml" Id="Rcb3b31c73b5949a4" /><Relationship Type="http://schemas.openxmlformats.org/officeDocument/2006/relationships/slide" Target="/ppt/slides/slide2.xml" Id="R45141b6a0d6d42ef" /><Relationship Type="http://schemas.openxmlformats.org/officeDocument/2006/relationships/slide" Target="/ppt/slides/slide3.xml" Id="Rbe529f2e9cb3494e" /><Relationship Type="http://schemas.openxmlformats.org/officeDocument/2006/relationships/slide" Target="/ppt/slides/slide4.xml" Id="Rf406deb8dd454e79" /><Relationship Type="http://schemas.openxmlformats.org/officeDocument/2006/relationships/slide" Target="/ppt/slides/slide5.xml" Id="R529fa4c952e242bc" /><Relationship Type="http://schemas.openxmlformats.org/officeDocument/2006/relationships/slide" Target="/ppt/slides/slide6.xml" Id="Rb3d1fd274622490c" /><Relationship Type="http://schemas.openxmlformats.org/officeDocument/2006/relationships/slide" Target="/ppt/slides/slide7.xml" Id="Rb8c96ec48fc446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196aacffd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ab7bbf5484c30" /><Relationship Type="http://schemas.openxmlformats.org/officeDocument/2006/relationships/theme" Target="/ppt/slideMasters/theme/theme1.xml" Id="Re09098d8a862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ab7bbf548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294064d3c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6f03a7e6a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2cfe01f6b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ab6af96f7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77cc2cb45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02e941d945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40aad707c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EIENDOM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1 824 918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505 127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arvidnilsen.bygg@gmail.com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NILSENBYGG EIENDOM AS</a:t>
            </a:r>
          </a:p>
        </p:txBody>
      </p:sp>
    </p:spTree>
  </p:cSld>
  <p:clrMapOvr>
    <a:masterClrMapping xmlns:a="http://schemas.openxmlformats.org/drawingml/2006/main"/>
  </p:clrMapOvr>
</p:sld>
</file>