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01c3af349e4a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af9c8f1e034095"/>
  </p:sldMasterIdLst>
  <p:sldIdLst>
    <p:sldId xmlns:r="http://schemas.openxmlformats.org/officeDocument/2006/relationships" id="256" r:id="Re65e2be3ac80493c"/>
    <p:sldId xmlns:r="http://schemas.openxmlformats.org/officeDocument/2006/relationships" id="257" r:id="R744f33337532492a"/>
    <p:sldId xmlns:r="http://schemas.openxmlformats.org/officeDocument/2006/relationships" id="258" r:id="R03e8d600ad744f29"/>
    <p:sldId xmlns:r="http://schemas.openxmlformats.org/officeDocument/2006/relationships" id="259" r:id="R0023a833d51c4019"/>
    <p:sldId xmlns:r="http://schemas.openxmlformats.org/officeDocument/2006/relationships" id="260" r:id="R369b2978f5df45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f9c8f1e034095" /><Relationship Type="http://schemas.openxmlformats.org/officeDocument/2006/relationships/slide" Target="/ppt/slides/slide1.xml" Id="Re65e2be3ac80493c" /><Relationship Type="http://schemas.openxmlformats.org/officeDocument/2006/relationships/slide" Target="/ppt/slides/slide2.xml" Id="R744f33337532492a" /><Relationship Type="http://schemas.openxmlformats.org/officeDocument/2006/relationships/slide" Target="/ppt/slides/slide3.xml" Id="R03e8d600ad744f29" /><Relationship Type="http://schemas.openxmlformats.org/officeDocument/2006/relationships/slide" Target="/ppt/slides/slide4.xml" Id="R0023a833d51c4019" /><Relationship Type="http://schemas.openxmlformats.org/officeDocument/2006/relationships/slide" Target="/ppt/slides/slide5.xml" Id="R369b2978f5df45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4092b794944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ae277137c4f07" /><Relationship Type="http://schemas.openxmlformats.org/officeDocument/2006/relationships/theme" Target="/ppt/slideMasters/theme/theme1.xml" Id="R83b18edaffde43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aae277137c4f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71901f1ad44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e17df077b43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e1992ce054c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3983cf4504f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722e8db1e48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REGNSKAP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991 786 821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