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8ee09fb38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62991a1544669"/>
  </p:sldMasterIdLst>
  <p:sldIdLst>
    <p:sldId xmlns:r="http://schemas.openxmlformats.org/officeDocument/2006/relationships" id="256" r:id="R304815d6ae914a8e"/>
    <p:sldId xmlns:r="http://schemas.openxmlformats.org/officeDocument/2006/relationships" id="257" r:id="Re5c1f29cc9fe4fc5"/>
    <p:sldId xmlns:r="http://schemas.openxmlformats.org/officeDocument/2006/relationships" id="258" r:id="Rb9ab51ddb34243f6"/>
    <p:sldId xmlns:r="http://schemas.openxmlformats.org/officeDocument/2006/relationships" id="259" r:id="Rf1ec9bccaef14d5e"/>
    <p:sldId xmlns:r="http://schemas.openxmlformats.org/officeDocument/2006/relationships" id="260" r:id="Rb58e0bb936f84521"/>
    <p:sldId xmlns:r="http://schemas.openxmlformats.org/officeDocument/2006/relationships" id="261" r:id="Rd493c5877421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62991a1544669" /><Relationship Type="http://schemas.openxmlformats.org/officeDocument/2006/relationships/slide" Target="/ppt/slides/slide1.xml" Id="R304815d6ae914a8e" /><Relationship Type="http://schemas.openxmlformats.org/officeDocument/2006/relationships/slide" Target="/ppt/slides/slide2.xml" Id="Re5c1f29cc9fe4fc5" /><Relationship Type="http://schemas.openxmlformats.org/officeDocument/2006/relationships/slide" Target="/ppt/slides/slide3.xml" Id="Rb9ab51ddb34243f6" /><Relationship Type="http://schemas.openxmlformats.org/officeDocument/2006/relationships/slide" Target="/ppt/slides/slide4.xml" Id="Rf1ec9bccaef14d5e" /><Relationship Type="http://schemas.openxmlformats.org/officeDocument/2006/relationships/slide" Target="/ppt/slides/slide5.xml" Id="Rb58e0bb936f84521" /><Relationship Type="http://schemas.openxmlformats.org/officeDocument/2006/relationships/slide" Target="/ppt/slides/slide6.xml" Id="Rd493c5877421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d09801d7d45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9aed6abf4fba" /><Relationship Type="http://schemas.openxmlformats.org/officeDocument/2006/relationships/theme" Target="/ppt/slideMasters/theme/theme1.xml" Id="Rdab9dfc57d16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f9aed6abf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a7c8f7c10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6ba184aa1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dc76545e841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31e914bfd47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c89f7731c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c3135495f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