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27e2c0842a44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1f1254aef64a43"/>
  </p:sldMasterIdLst>
  <p:sldIdLst>
    <p:sldId xmlns:r="http://schemas.openxmlformats.org/officeDocument/2006/relationships" id="256" r:id="Rbb1da82a28ba4e06"/>
    <p:sldId xmlns:r="http://schemas.openxmlformats.org/officeDocument/2006/relationships" id="257" r:id="R73f08f4b9c654cb7"/>
    <p:sldId xmlns:r="http://schemas.openxmlformats.org/officeDocument/2006/relationships" id="258" r:id="R0aa9bf8373734b03"/>
    <p:sldId xmlns:r="http://schemas.openxmlformats.org/officeDocument/2006/relationships" id="259" r:id="R950ea8aecc364053"/>
    <p:sldId xmlns:r="http://schemas.openxmlformats.org/officeDocument/2006/relationships" id="260" r:id="R978d919e3bb048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1f1254aef64a43" /><Relationship Type="http://schemas.openxmlformats.org/officeDocument/2006/relationships/slide" Target="/ppt/slides/slide1.xml" Id="Rbb1da82a28ba4e06" /><Relationship Type="http://schemas.openxmlformats.org/officeDocument/2006/relationships/slide" Target="/ppt/slides/slide2.xml" Id="R73f08f4b9c654cb7" /><Relationship Type="http://schemas.openxmlformats.org/officeDocument/2006/relationships/slide" Target="/ppt/slides/slide3.xml" Id="R0aa9bf8373734b03" /><Relationship Type="http://schemas.openxmlformats.org/officeDocument/2006/relationships/slide" Target="/ppt/slides/slide4.xml" Id="R950ea8aecc364053" /><Relationship Type="http://schemas.openxmlformats.org/officeDocument/2006/relationships/slide" Target="/ppt/slides/slide5.xml" Id="R978d919e3bb048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abb0beff4e4b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9b89efee142a0" /><Relationship Type="http://schemas.openxmlformats.org/officeDocument/2006/relationships/theme" Target="/ppt/slideMasters/theme/theme1.xml" Id="R8d7f4012a7c244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9b89efee142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9e0466c8344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b865f66734d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ce7a3147140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9314a8da242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1c34ca66341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 ÅTEIGEN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 ÅTEIGEN ENTREPRENØR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Odderheisløyfen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991 808 310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 ÅTEIGEN ENTREPRENØR</a:t>
            </a:r>
          </a:p>
        </p:txBody>
      </p:sp>
    </p:spTree>
  </p:cSld>
  <p:clrMapOvr>
    <a:masterClrMapping xmlns:a="http://schemas.openxmlformats.org/drawingml/2006/main"/>
  </p:clrMapOvr>
</p:sld>
</file>