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891671b43241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a658bbd41f49c4"/>
  </p:sldMasterIdLst>
  <p:sldIdLst>
    <p:sldId xmlns:r="http://schemas.openxmlformats.org/officeDocument/2006/relationships" id="256" r:id="R5707f91a807a4783"/>
    <p:sldId xmlns:r="http://schemas.openxmlformats.org/officeDocument/2006/relationships" id="257" r:id="R1e44ca6c3bba498b"/>
    <p:sldId xmlns:r="http://schemas.openxmlformats.org/officeDocument/2006/relationships" id="258" r:id="R9749db5da9264bf3"/>
    <p:sldId xmlns:r="http://schemas.openxmlformats.org/officeDocument/2006/relationships" id="259" r:id="R8db02032c1694903"/>
    <p:sldId xmlns:r="http://schemas.openxmlformats.org/officeDocument/2006/relationships" id="260" r:id="R0430782d3f6b4360"/>
    <p:sldId xmlns:r="http://schemas.openxmlformats.org/officeDocument/2006/relationships" id="261" r:id="R4d5248f79ae5471c"/>
    <p:sldId xmlns:r="http://schemas.openxmlformats.org/officeDocument/2006/relationships" id="262" r:id="R887023059f5a4b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658bbd41f49c4" /><Relationship Type="http://schemas.openxmlformats.org/officeDocument/2006/relationships/slide" Target="/ppt/slides/slide1.xml" Id="R5707f91a807a4783" /><Relationship Type="http://schemas.openxmlformats.org/officeDocument/2006/relationships/slide" Target="/ppt/slides/slide2.xml" Id="R1e44ca6c3bba498b" /><Relationship Type="http://schemas.openxmlformats.org/officeDocument/2006/relationships/slide" Target="/ppt/slides/slide3.xml" Id="R9749db5da9264bf3" /><Relationship Type="http://schemas.openxmlformats.org/officeDocument/2006/relationships/slide" Target="/ppt/slides/slide4.xml" Id="R8db02032c1694903" /><Relationship Type="http://schemas.openxmlformats.org/officeDocument/2006/relationships/slide" Target="/ppt/slides/slide5.xml" Id="R0430782d3f6b4360" /><Relationship Type="http://schemas.openxmlformats.org/officeDocument/2006/relationships/slide" Target="/ppt/slides/slide6.xml" Id="R4d5248f79ae5471c" /><Relationship Type="http://schemas.openxmlformats.org/officeDocument/2006/relationships/slide" Target="/ppt/slides/slide7.xml" Id="R887023059f5a4b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2ab9ab2a8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cb3be67f3471e" /><Relationship Type="http://schemas.openxmlformats.org/officeDocument/2006/relationships/theme" Target="/ppt/slideMasters/theme/theme1.xml" Id="Rd51f415c3a85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cb3be67f3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6eedceab74f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4d005598643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986cabf27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f40a0ce4e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2ffa379d442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de27df5b44b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bb8b8d86a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FREWILLA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FREWILLA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3 130 896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12 968 470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15 740 875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LANGSETH FREDRIK W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Ryensvingen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991 818 413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