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24429c3aa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b1911c3f744f0"/>
  </p:sldMasterIdLst>
  <p:sldIdLst>
    <p:sldId xmlns:r="http://schemas.openxmlformats.org/officeDocument/2006/relationships" id="256" r:id="R956164d51fee42ec"/>
    <p:sldId xmlns:r="http://schemas.openxmlformats.org/officeDocument/2006/relationships" id="257" r:id="Rfb6b0686d03945d3"/>
    <p:sldId xmlns:r="http://schemas.openxmlformats.org/officeDocument/2006/relationships" id="258" r:id="R373654308aa046eb"/>
    <p:sldId xmlns:r="http://schemas.openxmlformats.org/officeDocument/2006/relationships" id="259" r:id="R1ae23e1ab45c4e0b"/>
    <p:sldId xmlns:r="http://schemas.openxmlformats.org/officeDocument/2006/relationships" id="260" r:id="Rfc3b516b76d44721"/>
    <p:sldId xmlns:r="http://schemas.openxmlformats.org/officeDocument/2006/relationships" id="261" r:id="R3c47dc33af594fcc"/>
    <p:sldId xmlns:r="http://schemas.openxmlformats.org/officeDocument/2006/relationships" id="262" r:id="R997c8da9bbd84a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b1911c3f744f0" /><Relationship Type="http://schemas.openxmlformats.org/officeDocument/2006/relationships/slide" Target="/ppt/slides/slide1.xml" Id="R956164d51fee42ec" /><Relationship Type="http://schemas.openxmlformats.org/officeDocument/2006/relationships/slide" Target="/ppt/slides/slide2.xml" Id="Rfb6b0686d03945d3" /><Relationship Type="http://schemas.openxmlformats.org/officeDocument/2006/relationships/slide" Target="/ppt/slides/slide3.xml" Id="R373654308aa046eb" /><Relationship Type="http://schemas.openxmlformats.org/officeDocument/2006/relationships/slide" Target="/ppt/slides/slide4.xml" Id="R1ae23e1ab45c4e0b" /><Relationship Type="http://schemas.openxmlformats.org/officeDocument/2006/relationships/slide" Target="/ppt/slides/slide5.xml" Id="Rfc3b516b76d44721" /><Relationship Type="http://schemas.openxmlformats.org/officeDocument/2006/relationships/slide" Target="/ppt/slides/slide6.xml" Id="R3c47dc33af594fcc" /><Relationship Type="http://schemas.openxmlformats.org/officeDocument/2006/relationships/slide" Target="/ppt/slides/slide7.xml" Id="R997c8da9bbd84a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5f007907944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4378f430a42f2" /><Relationship Type="http://schemas.openxmlformats.org/officeDocument/2006/relationships/theme" Target="/ppt/slideMasters/theme/theme1.xml" Id="Rd1e83dd7e0de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e4378f430a42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4bac453fe4c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ad97a1bed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f79710d8543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704d450c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ac9e4e908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0904669043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afef2ea30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KINA LAKS EKSPORT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KINA LAKS EKSPORT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1 848 227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ZHANG ENNY LI YING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991 879 110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