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ad2ea9f958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615853c9c44432"/>
  </p:sldMasterIdLst>
  <p:sldIdLst>
    <p:sldId xmlns:r="http://schemas.openxmlformats.org/officeDocument/2006/relationships" id="256" r:id="R14d88c421029443f"/>
    <p:sldId xmlns:r="http://schemas.openxmlformats.org/officeDocument/2006/relationships" id="257" r:id="R84d0ff596d8e4bc7"/>
    <p:sldId xmlns:r="http://schemas.openxmlformats.org/officeDocument/2006/relationships" id="258" r:id="R973062b547e44dd1"/>
    <p:sldId xmlns:r="http://schemas.openxmlformats.org/officeDocument/2006/relationships" id="259" r:id="R807df03bedbc4cc0"/>
    <p:sldId xmlns:r="http://schemas.openxmlformats.org/officeDocument/2006/relationships" id="260" r:id="R69edd517885d4ea8"/>
    <p:sldId xmlns:r="http://schemas.openxmlformats.org/officeDocument/2006/relationships" id="261" r:id="R956b91c0af69411e"/>
    <p:sldId xmlns:r="http://schemas.openxmlformats.org/officeDocument/2006/relationships" id="262" r:id="R728c14658ee0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15853c9c44432" /><Relationship Type="http://schemas.openxmlformats.org/officeDocument/2006/relationships/slide" Target="/ppt/slides/slide1.xml" Id="R14d88c421029443f" /><Relationship Type="http://schemas.openxmlformats.org/officeDocument/2006/relationships/slide" Target="/ppt/slides/slide2.xml" Id="R84d0ff596d8e4bc7" /><Relationship Type="http://schemas.openxmlformats.org/officeDocument/2006/relationships/slide" Target="/ppt/slides/slide3.xml" Id="R973062b547e44dd1" /><Relationship Type="http://schemas.openxmlformats.org/officeDocument/2006/relationships/slide" Target="/ppt/slides/slide4.xml" Id="R807df03bedbc4cc0" /><Relationship Type="http://schemas.openxmlformats.org/officeDocument/2006/relationships/slide" Target="/ppt/slides/slide5.xml" Id="R69edd517885d4ea8" /><Relationship Type="http://schemas.openxmlformats.org/officeDocument/2006/relationships/slide" Target="/ppt/slides/slide6.xml" Id="R956b91c0af69411e" /><Relationship Type="http://schemas.openxmlformats.org/officeDocument/2006/relationships/slide" Target="/ppt/slides/slide7.xml" Id="R728c14658ee0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c59b4e1a6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839a0a0a343df" /><Relationship Type="http://schemas.openxmlformats.org/officeDocument/2006/relationships/theme" Target="/ppt/slideMasters/theme/theme1.xml" Id="Rc5ae827ae6fc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839a0a0a3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34407db8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5b53423f542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43ace7557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086e5d59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64fa424f5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37511b05d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62cee5f06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