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8786ad832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283ad29b94a8e"/>
  </p:sldMasterIdLst>
  <p:sldIdLst>
    <p:sldId xmlns:r="http://schemas.openxmlformats.org/officeDocument/2006/relationships" id="256" r:id="R6962fbd12332466c"/>
    <p:sldId xmlns:r="http://schemas.openxmlformats.org/officeDocument/2006/relationships" id="257" r:id="R6cc317f299b6427e"/>
    <p:sldId xmlns:r="http://schemas.openxmlformats.org/officeDocument/2006/relationships" id="258" r:id="R3f4abb94225e44f4"/>
    <p:sldId xmlns:r="http://schemas.openxmlformats.org/officeDocument/2006/relationships" id="259" r:id="Rb532501fcde24b10"/>
    <p:sldId xmlns:r="http://schemas.openxmlformats.org/officeDocument/2006/relationships" id="260" r:id="Rf349dc908a2c4f70"/>
    <p:sldId xmlns:r="http://schemas.openxmlformats.org/officeDocument/2006/relationships" id="261" r:id="Ra92dbfb2e132483e"/>
    <p:sldId xmlns:r="http://schemas.openxmlformats.org/officeDocument/2006/relationships" id="262" r:id="R1545d555e1b74b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283ad29b94a8e" /><Relationship Type="http://schemas.openxmlformats.org/officeDocument/2006/relationships/slide" Target="/ppt/slides/slide1.xml" Id="R6962fbd12332466c" /><Relationship Type="http://schemas.openxmlformats.org/officeDocument/2006/relationships/slide" Target="/ppt/slides/slide2.xml" Id="R6cc317f299b6427e" /><Relationship Type="http://schemas.openxmlformats.org/officeDocument/2006/relationships/slide" Target="/ppt/slides/slide3.xml" Id="R3f4abb94225e44f4" /><Relationship Type="http://schemas.openxmlformats.org/officeDocument/2006/relationships/slide" Target="/ppt/slides/slide4.xml" Id="Rb532501fcde24b10" /><Relationship Type="http://schemas.openxmlformats.org/officeDocument/2006/relationships/slide" Target="/ppt/slides/slide5.xml" Id="Rf349dc908a2c4f70" /><Relationship Type="http://schemas.openxmlformats.org/officeDocument/2006/relationships/slide" Target="/ppt/slides/slide6.xml" Id="Ra92dbfb2e132483e" /><Relationship Type="http://schemas.openxmlformats.org/officeDocument/2006/relationships/slide" Target="/ppt/slides/slide7.xml" Id="R1545d555e1b74b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21871bec1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7895180f14ecc" /><Relationship Type="http://schemas.openxmlformats.org/officeDocument/2006/relationships/theme" Target="/ppt/slideMasters/theme/theme1.xml" Id="R9be59e9b125e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7895180f1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7891fe87c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e4826abe648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807737eb48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e6f391279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3e56d6314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77825c62d44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799c8a5f04f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