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38288151004e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8ef61f80a2433f"/>
  </p:sldMasterIdLst>
  <p:sldIdLst>
    <p:sldId xmlns:r="http://schemas.openxmlformats.org/officeDocument/2006/relationships" id="256" r:id="R635c79fb16604981"/>
    <p:sldId xmlns:r="http://schemas.openxmlformats.org/officeDocument/2006/relationships" id="257" r:id="Rcc7fbfe4b6694fa4"/>
    <p:sldId xmlns:r="http://schemas.openxmlformats.org/officeDocument/2006/relationships" id="258" r:id="Rf75e6eb7b8394930"/>
    <p:sldId xmlns:r="http://schemas.openxmlformats.org/officeDocument/2006/relationships" id="259" r:id="R4d7120824e1a4864"/>
    <p:sldId xmlns:r="http://schemas.openxmlformats.org/officeDocument/2006/relationships" id="260" r:id="R9a4ed8e8a230423f"/>
    <p:sldId xmlns:r="http://schemas.openxmlformats.org/officeDocument/2006/relationships" id="261" r:id="Rc6f9c4ef2ce24b51"/>
    <p:sldId xmlns:r="http://schemas.openxmlformats.org/officeDocument/2006/relationships" id="262" r:id="Rade36ca5408642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8ef61f80a2433f" /><Relationship Type="http://schemas.openxmlformats.org/officeDocument/2006/relationships/slide" Target="/ppt/slides/slide1.xml" Id="R635c79fb16604981" /><Relationship Type="http://schemas.openxmlformats.org/officeDocument/2006/relationships/slide" Target="/ppt/slides/slide2.xml" Id="Rcc7fbfe4b6694fa4" /><Relationship Type="http://schemas.openxmlformats.org/officeDocument/2006/relationships/slide" Target="/ppt/slides/slide3.xml" Id="Rf75e6eb7b8394930" /><Relationship Type="http://schemas.openxmlformats.org/officeDocument/2006/relationships/slide" Target="/ppt/slides/slide4.xml" Id="R4d7120824e1a4864" /><Relationship Type="http://schemas.openxmlformats.org/officeDocument/2006/relationships/slide" Target="/ppt/slides/slide5.xml" Id="R9a4ed8e8a230423f" /><Relationship Type="http://schemas.openxmlformats.org/officeDocument/2006/relationships/slide" Target="/ppt/slides/slide6.xml" Id="Rc6f9c4ef2ce24b51" /><Relationship Type="http://schemas.openxmlformats.org/officeDocument/2006/relationships/slide" Target="/ppt/slides/slide7.xml" Id="Rade36ca5408642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82fb05e5fc4e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f28b8c1414ef8" /><Relationship Type="http://schemas.openxmlformats.org/officeDocument/2006/relationships/theme" Target="/ppt/slideMasters/theme/theme1.xml" Id="Rf6dd8b2077ec49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ff28b8c1414e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4dad611c247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a818c6ff14a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b0334180f41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024788d3e42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a6bf08e6a4b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03d0b926449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cacf0c17946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ANGVIK PROSJEKTERING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PROSJEKTERING AS ble etablert [år] og holder til i Angvik.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7 207 226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1 990 580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3 762 036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INDERGÅRD VEGARD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GRYTNES ENTREPRENØR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TJELLE-SØRVIK HÅVARD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KJÆRNLI ESPEN  –  13,0 %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Angvik Næringspark, Fabrikkvegen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6636 Angvik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991 925 562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