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0fc32a4cc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2f1357b1e46f2"/>
  </p:sldMasterIdLst>
  <p:sldIdLst>
    <p:sldId xmlns:r="http://schemas.openxmlformats.org/officeDocument/2006/relationships" id="256" r:id="R499b729eaa254384"/>
    <p:sldId xmlns:r="http://schemas.openxmlformats.org/officeDocument/2006/relationships" id="257" r:id="R92e66d0339f246d8"/>
    <p:sldId xmlns:r="http://schemas.openxmlformats.org/officeDocument/2006/relationships" id="258" r:id="R9df718447cba4a05"/>
    <p:sldId xmlns:r="http://schemas.openxmlformats.org/officeDocument/2006/relationships" id="259" r:id="R1eb1b1fd0b184c0d"/>
    <p:sldId xmlns:r="http://schemas.openxmlformats.org/officeDocument/2006/relationships" id="260" r:id="R812b5a43f5cd42fc"/>
    <p:sldId xmlns:r="http://schemas.openxmlformats.org/officeDocument/2006/relationships" id="261" r:id="R7005827bc9964f2f"/>
    <p:sldId xmlns:r="http://schemas.openxmlformats.org/officeDocument/2006/relationships" id="262" r:id="Rbc2330d4131e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2f1357b1e46f2" /><Relationship Type="http://schemas.openxmlformats.org/officeDocument/2006/relationships/slide" Target="/ppt/slides/slide1.xml" Id="R499b729eaa254384" /><Relationship Type="http://schemas.openxmlformats.org/officeDocument/2006/relationships/slide" Target="/ppt/slides/slide2.xml" Id="R92e66d0339f246d8" /><Relationship Type="http://schemas.openxmlformats.org/officeDocument/2006/relationships/slide" Target="/ppt/slides/slide3.xml" Id="R9df718447cba4a05" /><Relationship Type="http://schemas.openxmlformats.org/officeDocument/2006/relationships/slide" Target="/ppt/slides/slide4.xml" Id="R1eb1b1fd0b184c0d" /><Relationship Type="http://schemas.openxmlformats.org/officeDocument/2006/relationships/slide" Target="/ppt/slides/slide5.xml" Id="R812b5a43f5cd42fc" /><Relationship Type="http://schemas.openxmlformats.org/officeDocument/2006/relationships/slide" Target="/ppt/slides/slide6.xml" Id="R7005827bc9964f2f" /><Relationship Type="http://schemas.openxmlformats.org/officeDocument/2006/relationships/slide" Target="/ppt/slides/slide7.xml" Id="Rbc2330d4131e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ab2bc2af0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d1bca5d704b25" /><Relationship Type="http://schemas.openxmlformats.org/officeDocument/2006/relationships/theme" Target="/ppt/slideMasters/theme/theme1.xml" Id="R742a7f8051b143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d1bca5d70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d8b6a8ee8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9d1fa5abe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a9b9bcbe8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7ba15307546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aa410390a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0118bfff0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1ffecc1d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