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33c9fcb07a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def0fd88d4625"/>
  </p:sldMasterIdLst>
  <p:sldIdLst>
    <p:sldId xmlns:r="http://schemas.openxmlformats.org/officeDocument/2006/relationships" id="256" r:id="R98566ffa642f4310"/>
    <p:sldId xmlns:r="http://schemas.openxmlformats.org/officeDocument/2006/relationships" id="257" r:id="Rcb7e4b929b38410a"/>
    <p:sldId xmlns:r="http://schemas.openxmlformats.org/officeDocument/2006/relationships" id="258" r:id="R7ba3fcefc9c84c82"/>
    <p:sldId xmlns:r="http://schemas.openxmlformats.org/officeDocument/2006/relationships" id="259" r:id="R6a4ae3e626be4920"/>
    <p:sldId xmlns:r="http://schemas.openxmlformats.org/officeDocument/2006/relationships" id="260" r:id="Ra0780f01cdc6430e"/>
    <p:sldId xmlns:r="http://schemas.openxmlformats.org/officeDocument/2006/relationships" id="261" r:id="Rb8369ba1691e45f5"/>
    <p:sldId xmlns:r="http://schemas.openxmlformats.org/officeDocument/2006/relationships" id="262" r:id="Rdfd3551d0c7f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def0fd88d4625" /><Relationship Type="http://schemas.openxmlformats.org/officeDocument/2006/relationships/slide" Target="/ppt/slides/slide1.xml" Id="R98566ffa642f4310" /><Relationship Type="http://schemas.openxmlformats.org/officeDocument/2006/relationships/slide" Target="/ppt/slides/slide2.xml" Id="Rcb7e4b929b38410a" /><Relationship Type="http://schemas.openxmlformats.org/officeDocument/2006/relationships/slide" Target="/ppt/slides/slide3.xml" Id="R7ba3fcefc9c84c82" /><Relationship Type="http://schemas.openxmlformats.org/officeDocument/2006/relationships/slide" Target="/ppt/slides/slide4.xml" Id="R6a4ae3e626be4920" /><Relationship Type="http://schemas.openxmlformats.org/officeDocument/2006/relationships/slide" Target="/ppt/slides/slide5.xml" Id="Ra0780f01cdc6430e" /><Relationship Type="http://schemas.openxmlformats.org/officeDocument/2006/relationships/slide" Target="/ppt/slides/slide6.xml" Id="Rb8369ba1691e45f5" /><Relationship Type="http://schemas.openxmlformats.org/officeDocument/2006/relationships/slide" Target="/ppt/slides/slide7.xml" Id="Rdfd3551d0c7f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cbbff909a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bb35224424ec7" /><Relationship Type="http://schemas.openxmlformats.org/officeDocument/2006/relationships/theme" Target="/ppt/slideMasters/theme/theme1.xml" Id="R294ace70fcfe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dbb35224424e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c09203a1c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54d2a385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40ccb4317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7d8cf9ba34a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c242718a2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d1966881145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5f7a9653b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