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b3ff147f42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03fd229ed445fe"/>
  </p:sldMasterIdLst>
  <p:sldIdLst>
    <p:sldId xmlns:r="http://schemas.openxmlformats.org/officeDocument/2006/relationships" id="256" r:id="R9ed66659b3bc41b9"/>
    <p:sldId xmlns:r="http://schemas.openxmlformats.org/officeDocument/2006/relationships" id="257" r:id="Rd36f94c14d2347c2"/>
    <p:sldId xmlns:r="http://schemas.openxmlformats.org/officeDocument/2006/relationships" id="258" r:id="Rd20498773ef943b3"/>
    <p:sldId xmlns:r="http://schemas.openxmlformats.org/officeDocument/2006/relationships" id="259" r:id="R65c5f5c337814283"/>
    <p:sldId xmlns:r="http://schemas.openxmlformats.org/officeDocument/2006/relationships" id="260" r:id="Rd8f1c875a7b94507"/>
    <p:sldId xmlns:r="http://schemas.openxmlformats.org/officeDocument/2006/relationships" id="261" r:id="R5586f587ecea4355"/>
    <p:sldId xmlns:r="http://schemas.openxmlformats.org/officeDocument/2006/relationships" id="262" r:id="R0d6432b7f23b44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3fd229ed445fe" /><Relationship Type="http://schemas.openxmlformats.org/officeDocument/2006/relationships/slide" Target="/ppt/slides/slide1.xml" Id="R9ed66659b3bc41b9" /><Relationship Type="http://schemas.openxmlformats.org/officeDocument/2006/relationships/slide" Target="/ppt/slides/slide2.xml" Id="Rd36f94c14d2347c2" /><Relationship Type="http://schemas.openxmlformats.org/officeDocument/2006/relationships/slide" Target="/ppt/slides/slide3.xml" Id="Rd20498773ef943b3" /><Relationship Type="http://schemas.openxmlformats.org/officeDocument/2006/relationships/slide" Target="/ppt/slides/slide4.xml" Id="R65c5f5c337814283" /><Relationship Type="http://schemas.openxmlformats.org/officeDocument/2006/relationships/slide" Target="/ppt/slides/slide5.xml" Id="Rd8f1c875a7b94507" /><Relationship Type="http://schemas.openxmlformats.org/officeDocument/2006/relationships/slide" Target="/ppt/slides/slide6.xml" Id="R5586f587ecea4355" /><Relationship Type="http://schemas.openxmlformats.org/officeDocument/2006/relationships/slide" Target="/ppt/slides/slide7.xml" Id="R0d6432b7f23b44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1769899ad743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d4717150545e6" /><Relationship Type="http://schemas.openxmlformats.org/officeDocument/2006/relationships/theme" Target="/ppt/slideMasters/theme/theme1.xml" Id="R45470d2037844e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8d4717150545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3ef419467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5921888fe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0c50f533945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62e5870474f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90d65a8d54c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1fb9549dd45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009ec406e41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 KIRKEBY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KIRKEBY INVEST AS ble etablert [år] og holder til i Slependen.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3 694 783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3 463 943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47 175 227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51 189 135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EIVIND ANCHERSEN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SYNNØVE ANCHERSEN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Åsløkkveien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1341 Slependen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pere-an@online.no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 KIRKEBY INVEST AS</a:t>
            </a:r>
          </a:p>
        </p:txBody>
      </p:sp>
    </p:spTree>
  </p:cSld>
  <p:clrMapOvr>
    <a:masterClrMapping xmlns:a="http://schemas.openxmlformats.org/drawingml/2006/main"/>
  </p:clrMapOvr>
</p:sld>
</file>