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b76c5ac064b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637c723d243b8"/>
  </p:sldMasterIdLst>
  <p:sldIdLst>
    <p:sldId xmlns:r="http://schemas.openxmlformats.org/officeDocument/2006/relationships" id="256" r:id="Raed0f9df9118454e"/>
    <p:sldId xmlns:r="http://schemas.openxmlformats.org/officeDocument/2006/relationships" id="257" r:id="R94740cad0b8d43c9"/>
    <p:sldId xmlns:r="http://schemas.openxmlformats.org/officeDocument/2006/relationships" id="258" r:id="Rebd49af8baa4432d"/>
    <p:sldId xmlns:r="http://schemas.openxmlformats.org/officeDocument/2006/relationships" id="259" r:id="Rb9cca724314a47cf"/>
    <p:sldId xmlns:r="http://schemas.openxmlformats.org/officeDocument/2006/relationships" id="260" r:id="R49a850b493564ab2"/>
    <p:sldId xmlns:r="http://schemas.openxmlformats.org/officeDocument/2006/relationships" id="261" r:id="R833e505a67a24f92"/>
    <p:sldId xmlns:r="http://schemas.openxmlformats.org/officeDocument/2006/relationships" id="262" r:id="R834a8c9226bb40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637c723d243b8" /><Relationship Type="http://schemas.openxmlformats.org/officeDocument/2006/relationships/slide" Target="/ppt/slides/slide1.xml" Id="Raed0f9df9118454e" /><Relationship Type="http://schemas.openxmlformats.org/officeDocument/2006/relationships/slide" Target="/ppt/slides/slide2.xml" Id="R94740cad0b8d43c9" /><Relationship Type="http://schemas.openxmlformats.org/officeDocument/2006/relationships/slide" Target="/ppt/slides/slide3.xml" Id="Rebd49af8baa4432d" /><Relationship Type="http://schemas.openxmlformats.org/officeDocument/2006/relationships/slide" Target="/ppt/slides/slide4.xml" Id="Rb9cca724314a47cf" /><Relationship Type="http://schemas.openxmlformats.org/officeDocument/2006/relationships/slide" Target="/ppt/slides/slide5.xml" Id="R49a850b493564ab2" /><Relationship Type="http://schemas.openxmlformats.org/officeDocument/2006/relationships/slide" Target="/ppt/slides/slide6.xml" Id="R833e505a67a24f92" /><Relationship Type="http://schemas.openxmlformats.org/officeDocument/2006/relationships/slide" Target="/ppt/slides/slide7.xml" Id="R834a8c9226bb40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a74fcf778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379b3a5e44e09" /><Relationship Type="http://schemas.openxmlformats.org/officeDocument/2006/relationships/theme" Target="/ppt/slideMasters/theme/theme1.xml" Id="R41284924476a44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b379b3a5e44e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457d4cfea42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21ff4173242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928aa359942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43126cfa44c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2539c67e445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4838044fe41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3691e14f64b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