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fd86e90273048f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a457f3e66d24b7f"/>
  </p:sldMasterIdLst>
  <p:sldIdLst>
    <p:sldId xmlns:r="http://schemas.openxmlformats.org/officeDocument/2006/relationships" id="256" r:id="R33ba7d9beb1e4c5e"/>
    <p:sldId xmlns:r="http://schemas.openxmlformats.org/officeDocument/2006/relationships" id="257" r:id="R4736abe03ac64524"/>
    <p:sldId xmlns:r="http://schemas.openxmlformats.org/officeDocument/2006/relationships" id="258" r:id="R3861f01e2a394653"/>
    <p:sldId xmlns:r="http://schemas.openxmlformats.org/officeDocument/2006/relationships" id="259" r:id="R818292b742d84b2f"/>
    <p:sldId xmlns:r="http://schemas.openxmlformats.org/officeDocument/2006/relationships" id="260" r:id="R7709202aceb44aac"/>
    <p:sldId xmlns:r="http://schemas.openxmlformats.org/officeDocument/2006/relationships" id="261" r:id="R911ecec775fb4993"/>
    <p:sldId xmlns:r="http://schemas.openxmlformats.org/officeDocument/2006/relationships" id="262" r:id="R947a3bf4a984424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a457f3e66d24b7f" /><Relationship Type="http://schemas.openxmlformats.org/officeDocument/2006/relationships/slide" Target="/ppt/slides/slide1.xml" Id="R33ba7d9beb1e4c5e" /><Relationship Type="http://schemas.openxmlformats.org/officeDocument/2006/relationships/slide" Target="/ppt/slides/slide2.xml" Id="R4736abe03ac64524" /><Relationship Type="http://schemas.openxmlformats.org/officeDocument/2006/relationships/slide" Target="/ppt/slides/slide3.xml" Id="R3861f01e2a394653" /><Relationship Type="http://schemas.openxmlformats.org/officeDocument/2006/relationships/slide" Target="/ppt/slides/slide4.xml" Id="R818292b742d84b2f" /><Relationship Type="http://schemas.openxmlformats.org/officeDocument/2006/relationships/slide" Target="/ppt/slides/slide5.xml" Id="R7709202aceb44aac" /><Relationship Type="http://schemas.openxmlformats.org/officeDocument/2006/relationships/slide" Target="/ppt/slides/slide6.xml" Id="R911ecec775fb4993" /><Relationship Type="http://schemas.openxmlformats.org/officeDocument/2006/relationships/slide" Target="/ppt/slides/slide7.xml" Id="R947a3bf4a984424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ef5edda86764a4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2a2e77350547e2" /><Relationship Type="http://schemas.openxmlformats.org/officeDocument/2006/relationships/theme" Target="/ppt/slideMasters/theme/theme1.xml" Id="R503ac74ae38342f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42a2e77350547e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2cd514b8644ce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42331f6efb4d5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f90e94edd248e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4ee32bc9be452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0670204680498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6b55796d6e419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f6d48f19c34af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LAUKHOLM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LAUKHOLM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LAUKHOLM INVEST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LAUKHOLM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LAUKHOLM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LAUKHOLM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−21 936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672 056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989 095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1 158 502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LAUKHOLM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LAUKHOLM SVEIN ARNE  –  33,4 %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LAUKHOLM FRODE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LAUKHOLM ROBERT  –  33,3 %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LAUKHOLM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Henry Thingstads veg 6B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7025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992 089 849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LAUKHOLM INVEST AS</a:t>
            </a:r>
          </a:p>
        </p:txBody>
      </p:sp>
    </p:spTree>
  </p:cSld>
  <p:clrMapOvr>
    <a:masterClrMapping xmlns:a="http://schemas.openxmlformats.org/drawingml/2006/main"/>
  </p:clrMapOvr>
</p:sld>
</file>